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Montserrat"/>
      <p:regular r:id="rId33"/>
      <p:bold r:id="rId34"/>
      <p:italic r:id="rId35"/>
      <p:boldItalic r:id="rId36"/>
    </p:embeddedFont>
    <p:embeddedFont>
      <p:font typeface="Montserrat Medium"/>
      <p:regular r:id="rId37"/>
      <p:bold r:id="rId38"/>
      <p:italic r:id="rId39"/>
      <p:boldItalic r:id="rId40"/>
    </p:embeddedFont>
    <p:embeddedFont>
      <p:font typeface="Raleway Thin"/>
      <p:regular r:id="rId41"/>
      <p:bold r:id="rId42"/>
      <p:italic r:id="rId43"/>
      <p:boldItalic r:id="rId44"/>
    </p:embeddedFont>
    <p:embeddedFont>
      <p:font typeface="Oswald"/>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7" roundtripDataSignature="AMtx7mh3Qs7mI/feFSZ1AZxPdrBXqWI3g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F4542BB-F0BC-4F35-8B4A-59EDE9956157}">
  <a:tblStyle styleId="{6F4542BB-F0BC-4F35-8B4A-59EDE9956157}"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Medium-boldItalic.fntdata"/><Relationship Id="rId20" Type="http://schemas.openxmlformats.org/officeDocument/2006/relationships/slide" Target="slides/slide15.xml"/><Relationship Id="rId42" Type="http://schemas.openxmlformats.org/officeDocument/2006/relationships/font" Target="fonts/RalewayThin-bold.fntdata"/><Relationship Id="rId41" Type="http://schemas.openxmlformats.org/officeDocument/2006/relationships/font" Target="fonts/RalewayThin-regular.fntdata"/><Relationship Id="rId22" Type="http://schemas.openxmlformats.org/officeDocument/2006/relationships/slide" Target="slides/slide17.xml"/><Relationship Id="rId44" Type="http://schemas.openxmlformats.org/officeDocument/2006/relationships/font" Target="fonts/RalewayThin-boldItalic.fntdata"/><Relationship Id="rId21" Type="http://schemas.openxmlformats.org/officeDocument/2006/relationships/slide" Target="slides/slide16.xml"/><Relationship Id="rId43" Type="http://schemas.openxmlformats.org/officeDocument/2006/relationships/font" Target="fonts/RalewayThin-italic.fntdata"/><Relationship Id="rId24" Type="http://schemas.openxmlformats.org/officeDocument/2006/relationships/slide" Target="slides/slide19.xml"/><Relationship Id="rId46" Type="http://schemas.openxmlformats.org/officeDocument/2006/relationships/font" Target="fonts/Oswald-bold.fntdata"/><Relationship Id="rId23" Type="http://schemas.openxmlformats.org/officeDocument/2006/relationships/slide" Target="slides/slide18.xml"/><Relationship Id="rId45" Type="http://schemas.openxmlformats.org/officeDocument/2006/relationships/font" Target="fonts/Oswal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italic.fntdata"/><Relationship Id="rId12" Type="http://schemas.openxmlformats.org/officeDocument/2006/relationships/slide" Target="slides/slide7.xml"/><Relationship Id="rId34" Type="http://schemas.openxmlformats.org/officeDocument/2006/relationships/font" Target="fonts/Montserrat-bold.fntdata"/><Relationship Id="rId15" Type="http://schemas.openxmlformats.org/officeDocument/2006/relationships/slide" Target="slides/slide10.xml"/><Relationship Id="rId37" Type="http://schemas.openxmlformats.org/officeDocument/2006/relationships/font" Target="fonts/MontserratMedium-regular.fntdata"/><Relationship Id="rId14" Type="http://schemas.openxmlformats.org/officeDocument/2006/relationships/slide" Target="slides/slide9.xml"/><Relationship Id="rId36" Type="http://schemas.openxmlformats.org/officeDocument/2006/relationships/font" Target="fonts/Montserrat-boldItalic.fntdata"/><Relationship Id="rId17" Type="http://schemas.openxmlformats.org/officeDocument/2006/relationships/slide" Target="slides/slide12.xml"/><Relationship Id="rId39" Type="http://schemas.openxmlformats.org/officeDocument/2006/relationships/font" Target="fonts/MontserratMedium-italic.fntdata"/><Relationship Id="rId16" Type="http://schemas.openxmlformats.org/officeDocument/2006/relationships/slide" Target="slides/slide11.xml"/><Relationship Id="rId38" Type="http://schemas.openxmlformats.org/officeDocument/2006/relationships/font" Target="fonts/MontserratMedium-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spcBef>
                <a:spcPts val="0"/>
              </a:spcBef>
              <a:spcAft>
                <a:spcPts val="0"/>
              </a:spcAft>
              <a:buClr>
                <a:schemeClr val="dk1"/>
              </a:buClr>
              <a:buSzPts val="1100"/>
              <a:buChar char="-"/>
            </a:pPr>
            <a:r>
              <a:rPr lang="en-US">
                <a:solidFill>
                  <a:schemeClr val="dk1"/>
                </a:solidFill>
              </a:rPr>
              <a:t>Hello everyone, I’m Trần Đức Phụng, I’m a student of Global ICT program.</a:t>
            </a:r>
            <a:endParaRPr>
              <a:solidFill>
                <a:schemeClr val="dk1"/>
              </a:solidFill>
            </a:endParaRPr>
          </a:p>
          <a:p>
            <a:pPr indent="-171450" lvl="0" marL="171450" rtl="0" algn="l">
              <a:spcBef>
                <a:spcPts val="0"/>
              </a:spcBef>
              <a:spcAft>
                <a:spcPts val="0"/>
              </a:spcAft>
              <a:buClr>
                <a:schemeClr val="dk1"/>
              </a:buClr>
              <a:buSzPts val="1100"/>
              <a:buChar char="-"/>
            </a:pPr>
            <a:r>
              <a:rPr lang="en-US">
                <a:solidFill>
                  <a:schemeClr val="dk1"/>
                </a:solidFill>
              </a:rPr>
              <a:t>Today, I will present about my graduation thesis “Developing E-learning Mobile Application with Flutter” </a:t>
            </a:r>
            <a:endParaRPr>
              <a:solidFill>
                <a:schemeClr val="dk1"/>
              </a:solidFill>
            </a:endParaRPr>
          </a:p>
          <a:p>
            <a:pPr indent="-101600" lvl="0" marL="171450" rtl="0" algn="l">
              <a:spcBef>
                <a:spcPts val="0"/>
              </a:spcBef>
              <a:spcAft>
                <a:spcPts val="0"/>
              </a:spcAft>
              <a:buClr>
                <a:schemeClr val="dk1"/>
              </a:buClr>
              <a:buSzPts val="1100"/>
              <a:buFont typeface="Arial"/>
              <a:buNone/>
            </a:pPr>
            <a:r>
              <a:t/>
            </a:r>
            <a:endParaRPr>
              <a:solidFill>
                <a:schemeClr val="dk1"/>
              </a:solidFill>
            </a:endParaRPr>
          </a:p>
          <a:p>
            <a:pPr indent="0" lvl="0" marL="69850" rtl="0" algn="l">
              <a:lnSpc>
                <a:spcPct val="100000"/>
              </a:lnSpc>
              <a:spcBef>
                <a:spcPts val="0"/>
              </a:spcBef>
              <a:spcAft>
                <a:spcPts val="0"/>
              </a:spcAft>
              <a:buSzPts val="11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e26fd8d456_0_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ge26fd8d456_0_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Font typeface="Arial"/>
              <a:buChar char="-"/>
            </a:pPr>
            <a:r>
              <a:rPr lang="en-US"/>
              <a:t>So first, let’s start with the general usecase diagram of my application</a:t>
            </a:r>
            <a:endParaRPr/>
          </a:p>
          <a:p>
            <a:pPr indent="-171450" lvl="0" marL="171450" rtl="0" algn="l">
              <a:lnSpc>
                <a:spcPct val="100000"/>
              </a:lnSpc>
              <a:spcBef>
                <a:spcPts val="0"/>
              </a:spcBef>
              <a:spcAft>
                <a:spcPts val="0"/>
              </a:spcAft>
              <a:buSzPts val="1100"/>
              <a:buFont typeface="Arial"/>
              <a:buChar char="-"/>
            </a:pPr>
            <a:r>
              <a:rPr lang="en-US"/>
              <a:t>As you can see, the main actor is user. Users need to register and login before using any other functionalities.</a:t>
            </a:r>
            <a:endParaRPr/>
          </a:p>
          <a:p>
            <a:pPr indent="-171450" lvl="0" marL="171450" rtl="0" algn="l">
              <a:lnSpc>
                <a:spcPct val="100000"/>
              </a:lnSpc>
              <a:spcBef>
                <a:spcPts val="0"/>
              </a:spcBef>
              <a:spcAft>
                <a:spcPts val="0"/>
              </a:spcAft>
              <a:buSzPts val="1100"/>
              <a:buChar char="-"/>
            </a:pPr>
            <a:r>
              <a:rPr lang="en-US"/>
              <a:t>There are 4 main use case corresponding to 4 features in this application: Take lesson, Do exercise, Do test, and Discuss</a:t>
            </a:r>
            <a:endParaRPr/>
          </a:p>
          <a:p>
            <a:pPr indent="0" lvl="0" marL="457200" rtl="0" algn="l">
              <a:lnSpc>
                <a:spcPct val="100000"/>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US"/>
              <a:t>For the first use case, User can watch the video, control the playback, and View the document.</a:t>
            </a:r>
            <a:endParaRPr/>
          </a:p>
          <a:p>
            <a:pPr indent="-171450" lvl="0" marL="171450" rtl="0" algn="l">
              <a:lnSpc>
                <a:spcPct val="100000"/>
              </a:lnSpc>
              <a:spcBef>
                <a:spcPts val="0"/>
              </a:spcBef>
              <a:spcAft>
                <a:spcPts val="0"/>
              </a:spcAft>
              <a:buSzPts val="1100"/>
              <a:buChar char="-"/>
            </a:pPr>
            <a:r>
              <a:t/>
            </a:r>
            <a:endParaRPr/>
          </a:p>
          <a:p>
            <a:pPr indent="0" lvl="0" marL="457200" rtl="0" algn="l">
              <a:lnSpc>
                <a:spcPct val="100000"/>
              </a:lnSpc>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e26fd8d456_0_3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e26fd8d456_0_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US"/>
              <a:t>For the second use case. User can view the question, answer it and view the result.</a:t>
            </a:r>
            <a:endParaRPr/>
          </a:p>
          <a:p>
            <a:pPr indent="0" lvl="0" marL="457200" rtl="0" algn="l">
              <a:lnSpc>
                <a:spcPct val="100000"/>
              </a:lnSpc>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e29d1724f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ge29d1724f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US"/>
              <a:t>The Do Test use case is similar to the Do Exercise, and Users can view the ranking after doing the test.</a:t>
            </a:r>
            <a:endParaRPr/>
          </a:p>
          <a:p>
            <a:pPr indent="0" lvl="0" marL="457200" rtl="0" algn="l">
              <a:lnSpc>
                <a:spcPct val="100000"/>
              </a:lnSpc>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e26fd8d456_0_3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ge26fd8d456_0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US"/>
              <a:t>For the </a:t>
            </a:r>
            <a:r>
              <a:rPr lang="en-US"/>
              <a:t>discussion</a:t>
            </a:r>
            <a:r>
              <a:rPr lang="en-US"/>
              <a:t> use case, user have lots of actions such as: view, create, edit, edit, delete, like, and reply</a:t>
            </a:r>
            <a:endParaRPr/>
          </a:p>
          <a:p>
            <a:pPr indent="0" lvl="0" marL="457200" rtl="0" algn="l">
              <a:lnSpc>
                <a:spcPct val="100000"/>
              </a:lnSpc>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6" name="Google Shape;72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01600" lvl="0" marL="171450" rtl="0" algn="l">
              <a:lnSpc>
                <a:spcPct val="100000"/>
              </a:lnSpc>
              <a:spcBef>
                <a:spcPts val="0"/>
              </a:spcBef>
              <a:spcAft>
                <a:spcPts val="0"/>
              </a:spcAft>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e26fd8d456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e26fd8d456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e29d1724f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e29d1724f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e29d1724f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e29d1724f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US">
                <a:solidFill>
                  <a:schemeClr val="dk1"/>
                </a:solidFill>
              </a:rPr>
              <a:t>My presentation have five sections including Problem Description, Solution Approach, System Design and Development,  Main contributions </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And the last section is about Future work</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e29d1724f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e29d1724f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7" name="Google Shape;76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So That all about, system design and development, let move on the fourth section . It’s about my main contributions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e26fd8d456_0_3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ge26fd8d456_0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e26fd8d456_0_3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ge26fd8d456_0_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e26fd8d456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e26fd8d456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2" name="Google Shape;81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So now, let me describe the problem that my graduation thesis aims to address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200"/>
              <a:t>- </a:t>
            </a:r>
            <a:r>
              <a:rPr lang="en-US" sz="1200"/>
              <a:t>In recent years, E-learning has gradually become an indispensable part of education. </a:t>
            </a:r>
            <a:endParaRPr sz="1200"/>
          </a:p>
          <a:p>
            <a:pPr indent="0" lvl="0" marL="0" rtl="0" algn="l">
              <a:lnSpc>
                <a:spcPct val="100000"/>
              </a:lnSpc>
              <a:spcBef>
                <a:spcPts val="0"/>
              </a:spcBef>
              <a:spcAft>
                <a:spcPts val="0"/>
              </a:spcAft>
              <a:buSzPts val="1100"/>
              <a:buNone/>
            </a:pPr>
            <a:r>
              <a:rPr lang="en-US" sz="1200"/>
              <a:t>- Conducting courses online not only makes it easier to manage classes but also helps to reduce many of the costs associated with renting space. - Besides, this also helps students save time and travel costs. </a:t>
            </a:r>
            <a:endParaRPr sz="1200"/>
          </a:p>
          <a:p>
            <a:pPr indent="0" lvl="0" marL="0" rtl="0" algn="l">
              <a:lnSpc>
                <a:spcPct val="100000"/>
              </a:lnSpc>
              <a:spcBef>
                <a:spcPts val="0"/>
              </a:spcBef>
              <a:spcAft>
                <a:spcPts val="0"/>
              </a:spcAft>
              <a:buSzPts val="1100"/>
              <a:buNone/>
            </a:pPr>
            <a:r>
              <a:rPr lang="en-US" sz="1200"/>
              <a:t>- Especially in the context of the Covid-19 pandemic, Elearning has proven its pivotal role even more. With social distancing and not taking offline classes, online learning is the only way for students to continue attending classes and acquiring knowledge.</a:t>
            </a:r>
            <a:endParaRPr sz="1200"/>
          </a:p>
          <a:p>
            <a:pPr indent="0" lvl="0" marL="0" rtl="0" algn="l">
              <a:lnSpc>
                <a:spcPct val="100000"/>
              </a:lnSpc>
              <a:spcBef>
                <a:spcPts val="0"/>
              </a:spcBef>
              <a:spcAft>
                <a:spcPts val="0"/>
              </a:spcAft>
              <a:buSzPts val="1100"/>
              <a:buNone/>
            </a:pPr>
            <a:r>
              <a:rPr lang="en-US" sz="1200"/>
              <a:t>- In addition, it’s quite hard to upload lectures to some elearning platform as Udemy or Coursera. You must to register as a partner to do that. And its requires lots of </a:t>
            </a:r>
            <a:r>
              <a:rPr lang="en-US" sz="1200"/>
              <a:t>difficult</a:t>
            </a:r>
            <a:r>
              <a:rPr lang="en-US" sz="1200"/>
              <a:t> steps. Moreover, Having your own system also give you the ability to customize and manage the user data.</a:t>
            </a:r>
            <a:endParaRPr sz="1200"/>
          </a:p>
          <a:p>
            <a:pPr indent="0" lvl="0" marL="0" rtl="0" algn="l">
              <a:lnSpc>
                <a:spcPct val="100000"/>
              </a:lnSpc>
              <a:spcBef>
                <a:spcPts val="0"/>
              </a:spcBef>
              <a:spcAft>
                <a:spcPts val="0"/>
              </a:spcAft>
              <a:buSzPts val="1100"/>
              <a:buNone/>
            </a:pPr>
            <a:r>
              <a:rPr lang="en-US" sz="1200"/>
              <a:t>---&gt; For the above reason, the thesis aims to build a mobile application providing users a place to study and practice online</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Let move on to the next section , where I will describe my solution approach to solve this problem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The reason i choose mobile platform is that mobile is now very common, almost everyone has at least 1 smart phone</a:t>
            </a:r>
            <a:endParaRPr/>
          </a:p>
          <a:p>
            <a:pPr indent="0" lvl="0" marL="457200" rtl="0" algn="l">
              <a:lnSpc>
                <a:spcPct val="100000"/>
              </a:lnSpc>
              <a:spcBef>
                <a:spcPts val="0"/>
              </a:spcBef>
              <a:spcAft>
                <a:spcPts val="0"/>
              </a:spcAft>
              <a:buNone/>
            </a:pPr>
            <a:r>
              <a:rPr lang="en-US"/>
              <a:t>With internet connection, we can learn anywhere, at any time</a:t>
            </a:r>
            <a:endParaRPr/>
          </a:p>
          <a:p>
            <a:pPr indent="-298450" lvl="0" marL="457200" rtl="0" algn="l">
              <a:lnSpc>
                <a:spcPct val="100000"/>
              </a:lnSpc>
              <a:spcBef>
                <a:spcPts val="0"/>
              </a:spcBef>
              <a:spcAft>
                <a:spcPts val="0"/>
              </a:spcAft>
              <a:buSzPts val="1100"/>
              <a:buChar char="-"/>
            </a:pPr>
            <a:r>
              <a:rPr lang="en-US"/>
              <a:t>However, the truth is that the two most popular operating systems for phones today, Android and iOS, require different programming. Designing a separate application program for each operating system will take much effort, requiring human resources, time, and money. Therefore I decide to use Flutter to build both Android and iOS program with only a single code base. Which helps save lots of effort and time to develop and maintain.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t>
            </a:r>
            <a:r>
              <a:rPr lang="en-US"/>
              <a:t> The application will have all the essential features about Learning</a:t>
            </a:r>
            <a:endParaRPr/>
          </a:p>
          <a:p>
            <a:pPr indent="-171450" lvl="0" marL="171450" rtl="0" algn="l">
              <a:lnSpc>
                <a:spcPct val="100000"/>
              </a:lnSpc>
              <a:spcBef>
                <a:spcPts val="0"/>
              </a:spcBef>
              <a:spcAft>
                <a:spcPts val="0"/>
              </a:spcAft>
              <a:buSzPts val="1100"/>
              <a:buFont typeface="Arial"/>
              <a:buChar char="-"/>
            </a:pPr>
            <a:r>
              <a:rPr lang="en-US"/>
              <a:t>The first one is Taking a lesson</a:t>
            </a:r>
            <a:endParaRPr/>
          </a:p>
          <a:p>
            <a:pPr indent="-171450" lvl="0" marL="171450" rtl="0" algn="l">
              <a:lnSpc>
                <a:spcPct val="100000"/>
              </a:lnSpc>
              <a:spcBef>
                <a:spcPts val="0"/>
              </a:spcBef>
              <a:spcAft>
                <a:spcPts val="0"/>
              </a:spcAft>
              <a:buSzPts val="1100"/>
              <a:buChar char="-"/>
            </a:pPr>
            <a:r>
              <a:rPr lang="en-US"/>
              <a:t>After taking a lesson, learner can do the exercise and test</a:t>
            </a:r>
            <a:endParaRPr/>
          </a:p>
          <a:p>
            <a:pPr indent="-171450" lvl="0" marL="171450" rtl="0" algn="l">
              <a:lnSpc>
                <a:spcPct val="100000"/>
              </a:lnSpc>
              <a:spcBef>
                <a:spcPts val="0"/>
              </a:spcBef>
              <a:spcAft>
                <a:spcPts val="0"/>
              </a:spcAft>
              <a:buSzPts val="1100"/>
              <a:buChar char="-"/>
            </a:pPr>
            <a:r>
              <a:rPr lang="en-US"/>
              <a:t>In </a:t>
            </a:r>
            <a:r>
              <a:rPr lang="en-US"/>
              <a:t>addition</a:t>
            </a:r>
            <a:r>
              <a:rPr lang="en-US"/>
              <a:t>, they can also discuss and give feedbacks about any course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Font typeface="Arial"/>
              <a:buChar char="-"/>
            </a:pPr>
            <a:r>
              <a:rPr lang="en-US"/>
              <a:t>About the technology</a:t>
            </a:r>
            <a:endParaRPr/>
          </a:p>
          <a:p>
            <a:pPr indent="-171450" lvl="0" marL="171450" rtl="0" algn="l">
              <a:lnSpc>
                <a:spcPct val="100000"/>
              </a:lnSpc>
              <a:spcBef>
                <a:spcPts val="0"/>
              </a:spcBef>
              <a:spcAft>
                <a:spcPts val="0"/>
              </a:spcAft>
              <a:buSzPts val="1100"/>
              <a:buFont typeface="Arial"/>
              <a:buChar char="-"/>
            </a:pPr>
            <a:r>
              <a:rPr lang="en-US"/>
              <a:t>I am using Dart, Flutter  and utilize material design as component standard to build mobile user interface</a:t>
            </a:r>
            <a:endParaRPr/>
          </a:p>
          <a:p>
            <a:pPr indent="-171450" lvl="0" marL="171450" rtl="0" algn="l">
              <a:lnSpc>
                <a:spcPct val="100000"/>
              </a:lnSpc>
              <a:spcBef>
                <a:spcPts val="0"/>
              </a:spcBef>
              <a:spcAft>
                <a:spcPts val="0"/>
              </a:spcAft>
              <a:buSzPts val="1100"/>
              <a:buFont typeface="Arial"/>
              <a:buChar char="-"/>
            </a:pPr>
            <a:r>
              <a:rPr lang="en-US"/>
              <a:t>For backend, almost my services written in NodeJs &amp; ExpressJs</a:t>
            </a:r>
            <a:endParaRPr/>
          </a:p>
          <a:p>
            <a:pPr indent="-171450" lvl="0" marL="171450" rtl="0" algn="l">
              <a:lnSpc>
                <a:spcPct val="100000"/>
              </a:lnSpc>
              <a:spcBef>
                <a:spcPts val="0"/>
              </a:spcBef>
              <a:spcAft>
                <a:spcPts val="0"/>
              </a:spcAft>
              <a:buSzPts val="1100"/>
              <a:buFont typeface="Arial"/>
              <a:buChar char="-"/>
            </a:pPr>
            <a:r>
              <a:rPr lang="en-US"/>
              <a:t>I also have use firebase to store images and comments of users.</a:t>
            </a:r>
            <a:endParaRPr/>
          </a:p>
          <a:p>
            <a:pPr indent="-171450" lvl="0" marL="171450" rtl="0" algn="l">
              <a:lnSpc>
                <a:spcPct val="100000"/>
              </a:lnSpc>
              <a:spcBef>
                <a:spcPts val="0"/>
              </a:spcBef>
              <a:spcAft>
                <a:spcPts val="0"/>
              </a:spcAft>
              <a:buSzPts val="1100"/>
              <a:buFont typeface="Arial"/>
              <a:buChar char="-"/>
            </a:pPr>
            <a:r>
              <a:rPr lang="en-US"/>
              <a:t>And in order to persist the data, I choose mongo  </a:t>
            </a:r>
            <a:endParaRPr/>
          </a:p>
          <a:p>
            <a:pPr indent="-171450" lvl="0" marL="171450" rtl="0" algn="l">
              <a:lnSpc>
                <a:spcPct val="100000"/>
              </a:lnSpc>
              <a:spcBef>
                <a:spcPts val="0"/>
              </a:spcBef>
              <a:spcAft>
                <a:spcPts val="0"/>
              </a:spcAft>
              <a:buSzPts val="1100"/>
              <a:buFont typeface="Arial"/>
              <a:buChar char="-"/>
            </a:pPr>
            <a:r>
              <a:rPr lang="en-US"/>
              <a:t>For the version control and managing modules of the app, git and git submodule is the most suitable and convenient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8" name="Google Shape;67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Font typeface="Arial"/>
              <a:buChar char="-"/>
            </a:pPr>
            <a:r>
              <a:rPr lang="en-US"/>
              <a:t>The next section of my presentation is about System Design and Development </a:t>
            </a:r>
            <a:endParaRPr/>
          </a:p>
          <a:p>
            <a:pPr indent="-171450" lvl="0" marL="171450" rtl="0" algn="l">
              <a:lnSpc>
                <a:spcPct val="100000"/>
              </a:lnSpc>
              <a:spcBef>
                <a:spcPts val="0"/>
              </a:spcBef>
              <a:spcAft>
                <a:spcPts val="0"/>
              </a:spcAft>
              <a:buSzPts val="1100"/>
              <a:buFont typeface="Arial"/>
              <a:buChar char="-"/>
            </a:pPr>
            <a:r>
              <a:rPr lang="en-US"/>
              <a:t>In this section, I will talk about the process of developing and designing my application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7"/>
          <p:cNvSpPr/>
          <p:nvPr/>
        </p:nvSpPr>
        <p:spPr>
          <a:xfrm>
            <a:off x="-126850" y="-98850"/>
            <a:ext cx="4480500" cy="528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 name="Google Shape;10;p27"/>
          <p:cNvGrpSpPr/>
          <p:nvPr/>
        </p:nvGrpSpPr>
        <p:grpSpPr>
          <a:xfrm>
            <a:off x="6595675" y="225375"/>
            <a:ext cx="5353750" cy="67800"/>
            <a:chOff x="6595675" y="225375"/>
            <a:chExt cx="5353750" cy="67800"/>
          </a:xfrm>
        </p:grpSpPr>
        <p:sp>
          <p:nvSpPr>
            <p:cNvPr id="11" name="Google Shape;11;p27"/>
            <p:cNvSpPr/>
            <p:nvPr/>
          </p:nvSpPr>
          <p:spPr>
            <a:xfrm rot="5400000">
              <a:off x="9580475" y="-2075775"/>
              <a:ext cx="67800" cy="4670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7"/>
            <p:cNvSpPr/>
            <p:nvPr/>
          </p:nvSpPr>
          <p:spPr>
            <a:xfrm rot="5400000">
              <a:off x="6993450" y="72975"/>
              <a:ext cx="67800" cy="372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7"/>
            <p:cNvSpPr/>
            <p:nvPr/>
          </p:nvSpPr>
          <p:spPr>
            <a:xfrm rot="5400000">
              <a:off x="6651625" y="169425"/>
              <a:ext cx="67800" cy="179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 name="Google Shape;14;p27"/>
          <p:cNvGrpSpPr/>
          <p:nvPr/>
        </p:nvGrpSpPr>
        <p:grpSpPr>
          <a:xfrm rot="5400000">
            <a:off x="-2367450" y="4178900"/>
            <a:ext cx="5200100" cy="67800"/>
            <a:chOff x="6749325" y="225375"/>
            <a:chExt cx="5200100" cy="67800"/>
          </a:xfrm>
        </p:grpSpPr>
        <p:sp>
          <p:nvSpPr>
            <p:cNvPr id="15" name="Google Shape;15;p27"/>
            <p:cNvSpPr/>
            <p:nvPr/>
          </p:nvSpPr>
          <p:spPr>
            <a:xfrm rot="5400000">
              <a:off x="9386225" y="-2270025"/>
              <a:ext cx="67800" cy="5058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7"/>
            <p:cNvSpPr/>
            <p:nvPr/>
          </p:nvSpPr>
          <p:spPr>
            <a:xfrm rot="5400000">
              <a:off x="6749925" y="224775"/>
              <a:ext cx="67800" cy="69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 name="Google Shape;17;p27"/>
          <p:cNvSpPr txBox="1"/>
          <p:nvPr>
            <p:ph type="ctrTitle"/>
          </p:nvPr>
        </p:nvSpPr>
        <p:spPr>
          <a:xfrm>
            <a:off x="495100" y="1345700"/>
            <a:ext cx="3575100" cy="205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39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 name="Google Shape;18;p27"/>
          <p:cNvSpPr txBox="1"/>
          <p:nvPr>
            <p:ph idx="1" type="subTitle"/>
          </p:nvPr>
        </p:nvSpPr>
        <p:spPr>
          <a:xfrm>
            <a:off x="495100" y="3317175"/>
            <a:ext cx="3900000" cy="4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400">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6" name="Shape 116"/>
        <p:cNvGrpSpPr/>
        <p:nvPr/>
      </p:nvGrpSpPr>
      <p:grpSpPr>
        <a:xfrm>
          <a:off x="0" y="0"/>
          <a:ext cx="0" cy="0"/>
          <a:chOff x="0" y="0"/>
          <a:chExt cx="0" cy="0"/>
        </a:xfrm>
      </p:grpSpPr>
      <p:sp>
        <p:nvSpPr>
          <p:cNvPr id="117" name="Google Shape;117;p36"/>
          <p:cNvSpPr txBox="1"/>
          <p:nvPr>
            <p:ph type="title"/>
          </p:nvPr>
        </p:nvSpPr>
        <p:spPr>
          <a:xfrm>
            <a:off x="1388100" y="1138725"/>
            <a:ext cx="6367800" cy="230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96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18" name="Google Shape;118;p36"/>
          <p:cNvSpPr txBox="1"/>
          <p:nvPr>
            <p:ph idx="1" type="subTitle"/>
          </p:nvPr>
        </p:nvSpPr>
        <p:spPr>
          <a:xfrm>
            <a:off x="1956000" y="2840625"/>
            <a:ext cx="5232000" cy="960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atin typeface="Montserrat Medium"/>
                <a:ea typeface="Montserrat Medium"/>
                <a:cs typeface="Montserrat Medium"/>
                <a:sym typeface="Montserrat Medium"/>
              </a:defRPr>
            </a:lvl1pPr>
            <a:lvl2pPr lvl="1" algn="l">
              <a:lnSpc>
                <a:spcPct val="100000"/>
              </a:lnSpc>
              <a:spcBef>
                <a:spcPts val="0"/>
              </a:spcBef>
              <a:spcAft>
                <a:spcPts val="0"/>
              </a:spcAft>
              <a:buSzPts val="1400"/>
              <a:buNone/>
              <a:defRPr>
                <a:latin typeface="Montserrat Medium"/>
                <a:ea typeface="Montserrat Medium"/>
                <a:cs typeface="Montserrat Medium"/>
                <a:sym typeface="Montserrat Medium"/>
              </a:defRPr>
            </a:lvl2pPr>
            <a:lvl3pPr lvl="2" algn="l">
              <a:lnSpc>
                <a:spcPct val="100000"/>
              </a:lnSpc>
              <a:spcBef>
                <a:spcPts val="0"/>
              </a:spcBef>
              <a:spcAft>
                <a:spcPts val="0"/>
              </a:spcAft>
              <a:buSzPts val="1400"/>
              <a:buNone/>
              <a:defRPr>
                <a:latin typeface="Montserrat Medium"/>
                <a:ea typeface="Montserrat Medium"/>
                <a:cs typeface="Montserrat Medium"/>
                <a:sym typeface="Montserrat Medium"/>
              </a:defRPr>
            </a:lvl3pPr>
            <a:lvl4pPr lvl="3" algn="l">
              <a:lnSpc>
                <a:spcPct val="100000"/>
              </a:lnSpc>
              <a:spcBef>
                <a:spcPts val="0"/>
              </a:spcBef>
              <a:spcAft>
                <a:spcPts val="0"/>
              </a:spcAft>
              <a:buSzPts val="1400"/>
              <a:buNone/>
              <a:defRPr>
                <a:latin typeface="Montserrat Medium"/>
                <a:ea typeface="Montserrat Medium"/>
                <a:cs typeface="Montserrat Medium"/>
                <a:sym typeface="Montserrat Medium"/>
              </a:defRPr>
            </a:lvl4pPr>
            <a:lvl5pPr lvl="4" algn="l">
              <a:lnSpc>
                <a:spcPct val="100000"/>
              </a:lnSpc>
              <a:spcBef>
                <a:spcPts val="0"/>
              </a:spcBef>
              <a:spcAft>
                <a:spcPts val="0"/>
              </a:spcAft>
              <a:buSzPts val="1400"/>
              <a:buNone/>
              <a:defRPr>
                <a:latin typeface="Montserrat Medium"/>
                <a:ea typeface="Montserrat Medium"/>
                <a:cs typeface="Montserrat Medium"/>
                <a:sym typeface="Montserrat Medium"/>
              </a:defRPr>
            </a:lvl5pPr>
            <a:lvl6pPr lvl="5" algn="l">
              <a:lnSpc>
                <a:spcPct val="100000"/>
              </a:lnSpc>
              <a:spcBef>
                <a:spcPts val="0"/>
              </a:spcBef>
              <a:spcAft>
                <a:spcPts val="0"/>
              </a:spcAft>
              <a:buSzPts val="1400"/>
              <a:buNone/>
              <a:defRPr>
                <a:latin typeface="Montserrat Medium"/>
                <a:ea typeface="Montserrat Medium"/>
                <a:cs typeface="Montserrat Medium"/>
                <a:sym typeface="Montserrat Medium"/>
              </a:defRPr>
            </a:lvl6pPr>
            <a:lvl7pPr lvl="6" algn="l">
              <a:lnSpc>
                <a:spcPct val="100000"/>
              </a:lnSpc>
              <a:spcBef>
                <a:spcPts val="0"/>
              </a:spcBef>
              <a:spcAft>
                <a:spcPts val="0"/>
              </a:spcAft>
              <a:buSzPts val="1400"/>
              <a:buNone/>
              <a:defRPr>
                <a:latin typeface="Montserrat Medium"/>
                <a:ea typeface="Montserrat Medium"/>
                <a:cs typeface="Montserrat Medium"/>
                <a:sym typeface="Montserrat Medium"/>
              </a:defRPr>
            </a:lvl7pPr>
            <a:lvl8pPr lvl="7" algn="l">
              <a:lnSpc>
                <a:spcPct val="100000"/>
              </a:lnSpc>
              <a:spcBef>
                <a:spcPts val="0"/>
              </a:spcBef>
              <a:spcAft>
                <a:spcPts val="0"/>
              </a:spcAft>
              <a:buSzPts val="1400"/>
              <a:buNone/>
              <a:defRPr>
                <a:latin typeface="Montserrat Medium"/>
                <a:ea typeface="Montserrat Medium"/>
                <a:cs typeface="Montserrat Medium"/>
                <a:sym typeface="Montserrat Medium"/>
              </a:defRPr>
            </a:lvl8pPr>
            <a:lvl9pPr lvl="8" algn="l">
              <a:lnSpc>
                <a:spcPct val="100000"/>
              </a:lnSpc>
              <a:spcBef>
                <a:spcPts val="0"/>
              </a:spcBef>
              <a:spcAft>
                <a:spcPts val="0"/>
              </a:spcAft>
              <a:buSzPts val="1400"/>
              <a:buNone/>
              <a:defRPr>
                <a:latin typeface="Montserrat Medium"/>
                <a:ea typeface="Montserrat Medium"/>
                <a:cs typeface="Montserrat Medium"/>
                <a:sym typeface="Montserrat Medium"/>
              </a:defRPr>
            </a:lvl9pPr>
          </a:lstStyle>
          <a:p/>
        </p:txBody>
      </p:sp>
      <p:sp>
        <p:nvSpPr>
          <p:cNvPr id="119" name="Google Shape;119;p36"/>
          <p:cNvSpPr/>
          <p:nvPr/>
        </p:nvSpPr>
        <p:spPr>
          <a:xfrm>
            <a:off x="0" y="-72300"/>
            <a:ext cx="1101600" cy="528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0" name="Google Shape;120;p36"/>
          <p:cNvGrpSpPr/>
          <p:nvPr/>
        </p:nvGrpSpPr>
        <p:grpSpPr>
          <a:xfrm>
            <a:off x="4132850" y="4752750"/>
            <a:ext cx="5353750" cy="67800"/>
            <a:chOff x="6595675" y="225375"/>
            <a:chExt cx="5353750" cy="67800"/>
          </a:xfrm>
        </p:grpSpPr>
        <p:sp>
          <p:nvSpPr>
            <p:cNvPr id="121" name="Google Shape;121;p36"/>
            <p:cNvSpPr/>
            <p:nvPr/>
          </p:nvSpPr>
          <p:spPr>
            <a:xfrm rot="5400000">
              <a:off x="9580475" y="-2075775"/>
              <a:ext cx="67800" cy="4670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6"/>
            <p:cNvSpPr/>
            <p:nvPr/>
          </p:nvSpPr>
          <p:spPr>
            <a:xfrm rot="5400000">
              <a:off x="6993450" y="72975"/>
              <a:ext cx="67800" cy="372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6"/>
            <p:cNvSpPr/>
            <p:nvPr/>
          </p:nvSpPr>
          <p:spPr>
            <a:xfrm rot="5400000">
              <a:off x="6651625" y="169425"/>
              <a:ext cx="67800" cy="179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 name="Google Shape;124;p36"/>
          <p:cNvGrpSpPr/>
          <p:nvPr/>
        </p:nvGrpSpPr>
        <p:grpSpPr>
          <a:xfrm flipH="1">
            <a:off x="-872125" y="618450"/>
            <a:ext cx="5200100" cy="67800"/>
            <a:chOff x="6749325" y="225375"/>
            <a:chExt cx="5200100" cy="67800"/>
          </a:xfrm>
        </p:grpSpPr>
        <p:sp>
          <p:nvSpPr>
            <p:cNvPr id="125" name="Google Shape;125;p36"/>
            <p:cNvSpPr/>
            <p:nvPr/>
          </p:nvSpPr>
          <p:spPr>
            <a:xfrm rot="5400000">
              <a:off x="9386225" y="-2270025"/>
              <a:ext cx="67800" cy="5058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6"/>
            <p:cNvSpPr/>
            <p:nvPr/>
          </p:nvSpPr>
          <p:spPr>
            <a:xfrm rot="5400000">
              <a:off x="6749925" y="224775"/>
              <a:ext cx="67800" cy="69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7" name="Shape 127"/>
        <p:cNvGrpSpPr/>
        <p:nvPr/>
      </p:nvGrpSpPr>
      <p:grpSpPr>
        <a:xfrm>
          <a:off x="0" y="0"/>
          <a:ext cx="0" cy="0"/>
          <a:chOff x="0" y="0"/>
          <a:chExt cx="0" cy="0"/>
        </a:xfrm>
      </p:grpSpPr>
      <p:sp>
        <p:nvSpPr>
          <p:cNvPr id="128" name="Google Shape;128;p37"/>
          <p:cNvSpPr/>
          <p:nvPr/>
        </p:nvSpPr>
        <p:spPr>
          <a:xfrm>
            <a:off x="4685275" y="-72300"/>
            <a:ext cx="4746000" cy="528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7"/>
          <p:cNvSpPr txBox="1"/>
          <p:nvPr>
            <p:ph type="ctrTitle"/>
          </p:nvPr>
        </p:nvSpPr>
        <p:spPr>
          <a:xfrm flipH="1">
            <a:off x="1876125" y="2840625"/>
            <a:ext cx="21018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Oswald"/>
              <a:buNone/>
              <a:defRPr sz="2000">
                <a:solidFill>
                  <a:schemeClr val="accent2"/>
                </a:solidFill>
                <a:latin typeface="Oswald"/>
                <a:ea typeface="Oswald"/>
                <a:cs typeface="Oswald"/>
                <a:sym typeface="Oswald"/>
              </a:defRPr>
            </a:lvl1pPr>
            <a:lvl2pPr lvl="1" algn="ctr">
              <a:lnSpc>
                <a:spcPct val="100000"/>
              </a:lnSpc>
              <a:spcBef>
                <a:spcPts val="0"/>
              </a:spcBef>
              <a:spcAft>
                <a:spcPts val="0"/>
              </a:spcAft>
              <a:buClr>
                <a:srgbClr val="434343"/>
              </a:buClr>
              <a:buSzPts val="1800"/>
              <a:buFont typeface="Oswald"/>
              <a:buNone/>
              <a:defRPr sz="1800">
                <a:solidFill>
                  <a:srgbClr val="434343"/>
                </a:solidFill>
                <a:latin typeface="Oswald"/>
                <a:ea typeface="Oswald"/>
                <a:cs typeface="Oswald"/>
                <a:sym typeface="Oswald"/>
              </a:defRPr>
            </a:lvl2pPr>
            <a:lvl3pPr lvl="2" algn="ctr">
              <a:lnSpc>
                <a:spcPct val="100000"/>
              </a:lnSpc>
              <a:spcBef>
                <a:spcPts val="0"/>
              </a:spcBef>
              <a:spcAft>
                <a:spcPts val="0"/>
              </a:spcAft>
              <a:buClr>
                <a:srgbClr val="434343"/>
              </a:buClr>
              <a:buSzPts val="1800"/>
              <a:buFont typeface="Oswald"/>
              <a:buNone/>
              <a:defRPr sz="1800">
                <a:solidFill>
                  <a:srgbClr val="434343"/>
                </a:solidFill>
                <a:latin typeface="Oswald"/>
                <a:ea typeface="Oswald"/>
                <a:cs typeface="Oswald"/>
                <a:sym typeface="Oswald"/>
              </a:defRPr>
            </a:lvl3pPr>
            <a:lvl4pPr lvl="3" algn="ctr">
              <a:lnSpc>
                <a:spcPct val="100000"/>
              </a:lnSpc>
              <a:spcBef>
                <a:spcPts val="0"/>
              </a:spcBef>
              <a:spcAft>
                <a:spcPts val="0"/>
              </a:spcAft>
              <a:buClr>
                <a:srgbClr val="434343"/>
              </a:buClr>
              <a:buSzPts val="1800"/>
              <a:buFont typeface="Oswald"/>
              <a:buNone/>
              <a:defRPr sz="1800">
                <a:solidFill>
                  <a:srgbClr val="434343"/>
                </a:solidFill>
                <a:latin typeface="Oswald"/>
                <a:ea typeface="Oswald"/>
                <a:cs typeface="Oswald"/>
                <a:sym typeface="Oswald"/>
              </a:defRPr>
            </a:lvl4pPr>
            <a:lvl5pPr lvl="4" algn="ctr">
              <a:lnSpc>
                <a:spcPct val="100000"/>
              </a:lnSpc>
              <a:spcBef>
                <a:spcPts val="0"/>
              </a:spcBef>
              <a:spcAft>
                <a:spcPts val="0"/>
              </a:spcAft>
              <a:buClr>
                <a:srgbClr val="434343"/>
              </a:buClr>
              <a:buSzPts val="1800"/>
              <a:buFont typeface="Oswald"/>
              <a:buNone/>
              <a:defRPr sz="1800">
                <a:solidFill>
                  <a:srgbClr val="434343"/>
                </a:solidFill>
                <a:latin typeface="Oswald"/>
                <a:ea typeface="Oswald"/>
                <a:cs typeface="Oswald"/>
                <a:sym typeface="Oswald"/>
              </a:defRPr>
            </a:lvl5pPr>
            <a:lvl6pPr lvl="5" algn="ctr">
              <a:lnSpc>
                <a:spcPct val="100000"/>
              </a:lnSpc>
              <a:spcBef>
                <a:spcPts val="0"/>
              </a:spcBef>
              <a:spcAft>
                <a:spcPts val="0"/>
              </a:spcAft>
              <a:buClr>
                <a:srgbClr val="434343"/>
              </a:buClr>
              <a:buSzPts val="1800"/>
              <a:buFont typeface="Oswald"/>
              <a:buNone/>
              <a:defRPr sz="1800">
                <a:solidFill>
                  <a:srgbClr val="434343"/>
                </a:solidFill>
                <a:latin typeface="Oswald"/>
                <a:ea typeface="Oswald"/>
                <a:cs typeface="Oswald"/>
                <a:sym typeface="Oswald"/>
              </a:defRPr>
            </a:lvl6pPr>
            <a:lvl7pPr lvl="6" algn="ctr">
              <a:lnSpc>
                <a:spcPct val="100000"/>
              </a:lnSpc>
              <a:spcBef>
                <a:spcPts val="0"/>
              </a:spcBef>
              <a:spcAft>
                <a:spcPts val="0"/>
              </a:spcAft>
              <a:buClr>
                <a:srgbClr val="434343"/>
              </a:buClr>
              <a:buSzPts val="1800"/>
              <a:buFont typeface="Oswald"/>
              <a:buNone/>
              <a:defRPr sz="1800">
                <a:solidFill>
                  <a:srgbClr val="434343"/>
                </a:solidFill>
                <a:latin typeface="Oswald"/>
                <a:ea typeface="Oswald"/>
                <a:cs typeface="Oswald"/>
                <a:sym typeface="Oswald"/>
              </a:defRPr>
            </a:lvl7pPr>
            <a:lvl8pPr lvl="7" algn="ctr">
              <a:lnSpc>
                <a:spcPct val="100000"/>
              </a:lnSpc>
              <a:spcBef>
                <a:spcPts val="0"/>
              </a:spcBef>
              <a:spcAft>
                <a:spcPts val="0"/>
              </a:spcAft>
              <a:buClr>
                <a:srgbClr val="434343"/>
              </a:buClr>
              <a:buSzPts val="1800"/>
              <a:buFont typeface="Oswald"/>
              <a:buNone/>
              <a:defRPr sz="1800">
                <a:solidFill>
                  <a:srgbClr val="434343"/>
                </a:solidFill>
                <a:latin typeface="Oswald"/>
                <a:ea typeface="Oswald"/>
                <a:cs typeface="Oswald"/>
                <a:sym typeface="Oswald"/>
              </a:defRPr>
            </a:lvl8pPr>
            <a:lvl9pPr lvl="8" algn="ctr">
              <a:lnSpc>
                <a:spcPct val="100000"/>
              </a:lnSpc>
              <a:spcBef>
                <a:spcPts val="0"/>
              </a:spcBef>
              <a:spcAft>
                <a:spcPts val="0"/>
              </a:spcAft>
              <a:buClr>
                <a:srgbClr val="434343"/>
              </a:buClr>
              <a:buSzPts val="1800"/>
              <a:buFont typeface="Oswald"/>
              <a:buNone/>
              <a:defRPr sz="1800">
                <a:solidFill>
                  <a:srgbClr val="434343"/>
                </a:solidFill>
                <a:latin typeface="Oswald"/>
                <a:ea typeface="Oswald"/>
                <a:cs typeface="Oswald"/>
                <a:sym typeface="Oswald"/>
              </a:defRPr>
            </a:lvl9pPr>
          </a:lstStyle>
          <a:p/>
        </p:txBody>
      </p:sp>
      <p:sp>
        <p:nvSpPr>
          <p:cNvPr id="130" name="Google Shape;130;p37"/>
          <p:cNvSpPr txBox="1"/>
          <p:nvPr>
            <p:ph idx="1" type="subTitle"/>
          </p:nvPr>
        </p:nvSpPr>
        <p:spPr>
          <a:xfrm flipH="1">
            <a:off x="1507575" y="3385675"/>
            <a:ext cx="2838900" cy="673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Montserrat Medium"/>
              <a:buNone/>
              <a:defRPr sz="1400">
                <a:latin typeface="Montserrat Medium"/>
                <a:ea typeface="Montserrat Medium"/>
                <a:cs typeface="Montserrat Medium"/>
                <a:sym typeface="Montserrat Medium"/>
              </a:defRPr>
            </a:lvl1pPr>
            <a:lvl2pPr lvl="1" algn="ctr">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2pPr>
            <a:lvl3pPr lvl="2" algn="ctr">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3pPr>
            <a:lvl4pPr lvl="3" algn="ctr">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4pPr>
            <a:lvl5pPr lvl="4" algn="ctr">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5pPr>
            <a:lvl6pPr lvl="5" algn="ctr">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6pPr>
            <a:lvl7pPr lvl="6" algn="ctr">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7pPr>
            <a:lvl8pPr lvl="7" algn="ctr">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8pPr>
            <a:lvl9pPr lvl="8" algn="ctr">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9pPr>
          </a:lstStyle>
          <a:p/>
        </p:txBody>
      </p:sp>
      <p:sp>
        <p:nvSpPr>
          <p:cNvPr id="131" name="Google Shape;131;p37"/>
          <p:cNvSpPr txBox="1"/>
          <p:nvPr>
            <p:ph idx="2" type="ctrTitle"/>
          </p:nvPr>
        </p:nvSpPr>
        <p:spPr>
          <a:xfrm flipH="1">
            <a:off x="5166075" y="2840625"/>
            <a:ext cx="21018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Oswald"/>
              <a:buNone/>
              <a:defRPr sz="2000">
                <a:solidFill>
                  <a:schemeClr val="accent2"/>
                </a:solidFill>
                <a:latin typeface="Oswald"/>
                <a:ea typeface="Oswald"/>
                <a:cs typeface="Oswald"/>
                <a:sym typeface="Oswald"/>
              </a:defRPr>
            </a:lvl1pPr>
            <a:lvl2pPr lvl="1" algn="ctr">
              <a:lnSpc>
                <a:spcPct val="100000"/>
              </a:lnSpc>
              <a:spcBef>
                <a:spcPts val="0"/>
              </a:spcBef>
              <a:spcAft>
                <a:spcPts val="0"/>
              </a:spcAft>
              <a:buClr>
                <a:srgbClr val="434343"/>
              </a:buClr>
              <a:buSzPts val="1800"/>
              <a:buFont typeface="Oswald"/>
              <a:buNone/>
              <a:defRPr sz="1800">
                <a:solidFill>
                  <a:srgbClr val="434343"/>
                </a:solidFill>
                <a:latin typeface="Oswald"/>
                <a:ea typeface="Oswald"/>
                <a:cs typeface="Oswald"/>
                <a:sym typeface="Oswald"/>
              </a:defRPr>
            </a:lvl2pPr>
            <a:lvl3pPr lvl="2" algn="ctr">
              <a:lnSpc>
                <a:spcPct val="100000"/>
              </a:lnSpc>
              <a:spcBef>
                <a:spcPts val="0"/>
              </a:spcBef>
              <a:spcAft>
                <a:spcPts val="0"/>
              </a:spcAft>
              <a:buClr>
                <a:srgbClr val="434343"/>
              </a:buClr>
              <a:buSzPts val="1800"/>
              <a:buFont typeface="Oswald"/>
              <a:buNone/>
              <a:defRPr sz="1800">
                <a:solidFill>
                  <a:srgbClr val="434343"/>
                </a:solidFill>
                <a:latin typeface="Oswald"/>
                <a:ea typeface="Oswald"/>
                <a:cs typeface="Oswald"/>
                <a:sym typeface="Oswald"/>
              </a:defRPr>
            </a:lvl3pPr>
            <a:lvl4pPr lvl="3" algn="ctr">
              <a:lnSpc>
                <a:spcPct val="100000"/>
              </a:lnSpc>
              <a:spcBef>
                <a:spcPts val="0"/>
              </a:spcBef>
              <a:spcAft>
                <a:spcPts val="0"/>
              </a:spcAft>
              <a:buClr>
                <a:srgbClr val="434343"/>
              </a:buClr>
              <a:buSzPts val="1800"/>
              <a:buFont typeface="Oswald"/>
              <a:buNone/>
              <a:defRPr sz="1800">
                <a:solidFill>
                  <a:srgbClr val="434343"/>
                </a:solidFill>
                <a:latin typeface="Oswald"/>
                <a:ea typeface="Oswald"/>
                <a:cs typeface="Oswald"/>
                <a:sym typeface="Oswald"/>
              </a:defRPr>
            </a:lvl4pPr>
            <a:lvl5pPr lvl="4" algn="ctr">
              <a:lnSpc>
                <a:spcPct val="100000"/>
              </a:lnSpc>
              <a:spcBef>
                <a:spcPts val="0"/>
              </a:spcBef>
              <a:spcAft>
                <a:spcPts val="0"/>
              </a:spcAft>
              <a:buClr>
                <a:srgbClr val="434343"/>
              </a:buClr>
              <a:buSzPts val="1800"/>
              <a:buFont typeface="Oswald"/>
              <a:buNone/>
              <a:defRPr sz="1800">
                <a:solidFill>
                  <a:srgbClr val="434343"/>
                </a:solidFill>
                <a:latin typeface="Oswald"/>
                <a:ea typeface="Oswald"/>
                <a:cs typeface="Oswald"/>
                <a:sym typeface="Oswald"/>
              </a:defRPr>
            </a:lvl5pPr>
            <a:lvl6pPr lvl="5" algn="ctr">
              <a:lnSpc>
                <a:spcPct val="100000"/>
              </a:lnSpc>
              <a:spcBef>
                <a:spcPts val="0"/>
              </a:spcBef>
              <a:spcAft>
                <a:spcPts val="0"/>
              </a:spcAft>
              <a:buClr>
                <a:srgbClr val="434343"/>
              </a:buClr>
              <a:buSzPts val="1800"/>
              <a:buFont typeface="Oswald"/>
              <a:buNone/>
              <a:defRPr sz="1800">
                <a:solidFill>
                  <a:srgbClr val="434343"/>
                </a:solidFill>
                <a:latin typeface="Oswald"/>
                <a:ea typeface="Oswald"/>
                <a:cs typeface="Oswald"/>
                <a:sym typeface="Oswald"/>
              </a:defRPr>
            </a:lvl6pPr>
            <a:lvl7pPr lvl="6" algn="ctr">
              <a:lnSpc>
                <a:spcPct val="100000"/>
              </a:lnSpc>
              <a:spcBef>
                <a:spcPts val="0"/>
              </a:spcBef>
              <a:spcAft>
                <a:spcPts val="0"/>
              </a:spcAft>
              <a:buClr>
                <a:srgbClr val="434343"/>
              </a:buClr>
              <a:buSzPts val="1800"/>
              <a:buFont typeface="Oswald"/>
              <a:buNone/>
              <a:defRPr sz="1800">
                <a:solidFill>
                  <a:srgbClr val="434343"/>
                </a:solidFill>
                <a:latin typeface="Oswald"/>
                <a:ea typeface="Oswald"/>
                <a:cs typeface="Oswald"/>
                <a:sym typeface="Oswald"/>
              </a:defRPr>
            </a:lvl7pPr>
            <a:lvl8pPr lvl="7" algn="ctr">
              <a:lnSpc>
                <a:spcPct val="100000"/>
              </a:lnSpc>
              <a:spcBef>
                <a:spcPts val="0"/>
              </a:spcBef>
              <a:spcAft>
                <a:spcPts val="0"/>
              </a:spcAft>
              <a:buClr>
                <a:srgbClr val="434343"/>
              </a:buClr>
              <a:buSzPts val="1800"/>
              <a:buFont typeface="Oswald"/>
              <a:buNone/>
              <a:defRPr sz="1800">
                <a:solidFill>
                  <a:srgbClr val="434343"/>
                </a:solidFill>
                <a:latin typeface="Oswald"/>
                <a:ea typeface="Oswald"/>
                <a:cs typeface="Oswald"/>
                <a:sym typeface="Oswald"/>
              </a:defRPr>
            </a:lvl8pPr>
            <a:lvl9pPr lvl="8" algn="ctr">
              <a:lnSpc>
                <a:spcPct val="100000"/>
              </a:lnSpc>
              <a:spcBef>
                <a:spcPts val="0"/>
              </a:spcBef>
              <a:spcAft>
                <a:spcPts val="0"/>
              </a:spcAft>
              <a:buClr>
                <a:srgbClr val="434343"/>
              </a:buClr>
              <a:buSzPts val="1800"/>
              <a:buFont typeface="Oswald"/>
              <a:buNone/>
              <a:defRPr sz="1800">
                <a:solidFill>
                  <a:srgbClr val="434343"/>
                </a:solidFill>
                <a:latin typeface="Oswald"/>
                <a:ea typeface="Oswald"/>
                <a:cs typeface="Oswald"/>
                <a:sym typeface="Oswald"/>
              </a:defRPr>
            </a:lvl9pPr>
          </a:lstStyle>
          <a:p/>
        </p:txBody>
      </p:sp>
      <p:sp>
        <p:nvSpPr>
          <p:cNvPr id="132" name="Google Shape;132;p37"/>
          <p:cNvSpPr txBox="1"/>
          <p:nvPr>
            <p:ph idx="3" type="subTitle"/>
          </p:nvPr>
        </p:nvSpPr>
        <p:spPr>
          <a:xfrm flipH="1">
            <a:off x="4797525" y="3385675"/>
            <a:ext cx="2838900" cy="673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Montserrat Medium"/>
              <a:buNone/>
              <a:defRPr sz="1400">
                <a:latin typeface="Montserrat Medium"/>
                <a:ea typeface="Montserrat Medium"/>
                <a:cs typeface="Montserrat Medium"/>
                <a:sym typeface="Montserrat Medium"/>
              </a:defRPr>
            </a:lvl1pPr>
            <a:lvl2pPr lvl="1" algn="ctr">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2pPr>
            <a:lvl3pPr lvl="2" algn="ctr">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3pPr>
            <a:lvl4pPr lvl="3" algn="ctr">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4pPr>
            <a:lvl5pPr lvl="4" algn="ctr">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5pPr>
            <a:lvl6pPr lvl="5" algn="ctr">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6pPr>
            <a:lvl7pPr lvl="6" algn="ctr">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7pPr>
            <a:lvl8pPr lvl="7" algn="ctr">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8pPr>
            <a:lvl9pPr lvl="8" algn="ctr">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9pPr>
          </a:lstStyle>
          <a:p/>
        </p:txBody>
      </p:sp>
      <p:grpSp>
        <p:nvGrpSpPr>
          <p:cNvPr id="133" name="Google Shape;133;p37"/>
          <p:cNvGrpSpPr/>
          <p:nvPr/>
        </p:nvGrpSpPr>
        <p:grpSpPr>
          <a:xfrm>
            <a:off x="4132850" y="4752750"/>
            <a:ext cx="5353750" cy="67800"/>
            <a:chOff x="6595675" y="225375"/>
            <a:chExt cx="5353750" cy="67800"/>
          </a:xfrm>
        </p:grpSpPr>
        <p:sp>
          <p:nvSpPr>
            <p:cNvPr id="134" name="Google Shape;134;p37"/>
            <p:cNvSpPr/>
            <p:nvPr/>
          </p:nvSpPr>
          <p:spPr>
            <a:xfrm rot="5400000">
              <a:off x="9580475" y="-2075775"/>
              <a:ext cx="67800" cy="4670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37"/>
            <p:cNvSpPr/>
            <p:nvPr/>
          </p:nvSpPr>
          <p:spPr>
            <a:xfrm rot="5400000">
              <a:off x="6993450" y="72975"/>
              <a:ext cx="67800" cy="372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37"/>
            <p:cNvSpPr/>
            <p:nvPr/>
          </p:nvSpPr>
          <p:spPr>
            <a:xfrm rot="5400000">
              <a:off x="6651625" y="169425"/>
              <a:ext cx="67800" cy="179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 name="Google Shape;137;p37"/>
          <p:cNvGrpSpPr/>
          <p:nvPr/>
        </p:nvGrpSpPr>
        <p:grpSpPr>
          <a:xfrm rot="5400000">
            <a:off x="-2206425" y="2824350"/>
            <a:ext cx="5200100" cy="67800"/>
            <a:chOff x="6749325" y="225375"/>
            <a:chExt cx="5200100" cy="67800"/>
          </a:xfrm>
        </p:grpSpPr>
        <p:sp>
          <p:nvSpPr>
            <p:cNvPr id="138" name="Google Shape;138;p37"/>
            <p:cNvSpPr/>
            <p:nvPr/>
          </p:nvSpPr>
          <p:spPr>
            <a:xfrm rot="5400000">
              <a:off x="9386225" y="-2270025"/>
              <a:ext cx="67800" cy="5058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7"/>
            <p:cNvSpPr/>
            <p:nvPr/>
          </p:nvSpPr>
          <p:spPr>
            <a:xfrm rot="5400000">
              <a:off x="6749925" y="224775"/>
              <a:ext cx="67800" cy="69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 name="Google Shape;140;p37"/>
          <p:cNvSpPr txBox="1"/>
          <p:nvPr>
            <p:ph idx="4" type="title"/>
          </p:nvPr>
        </p:nvSpPr>
        <p:spPr>
          <a:xfrm>
            <a:off x="524000" y="336325"/>
            <a:ext cx="6386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41" name="Shape 14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2">
    <p:spTree>
      <p:nvGrpSpPr>
        <p:cNvPr id="142" name="Shape 142"/>
        <p:cNvGrpSpPr/>
        <p:nvPr/>
      </p:nvGrpSpPr>
      <p:grpSpPr>
        <a:xfrm>
          <a:off x="0" y="0"/>
          <a:ext cx="0" cy="0"/>
          <a:chOff x="0" y="0"/>
          <a:chExt cx="0" cy="0"/>
        </a:xfrm>
      </p:grpSpPr>
      <p:grpSp>
        <p:nvGrpSpPr>
          <p:cNvPr id="143" name="Google Shape;143;p39"/>
          <p:cNvGrpSpPr/>
          <p:nvPr/>
        </p:nvGrpSpPr>
        <p:grpSpPr>
          <a:xfrm rot="-5400000">
            <a:off x="6107725" y="491650"/>
            <a:ext cx="5353750" cy="67800"/>
            <a:chOff x="6595675" y="225375"/>
            <a:chExt cx="5353750" cy="67800"/>
          </a:xfrm>
        </p:grpSpPr>
        <p:sp>
          <p:nvSpPr>
            <p:cNvPr id="144" name="Google Shape;144;p39"/>
            <p:cNvSpPr/>
            <p:nvPr/>
          </p:nvSpPr>
          <p:spPr>
            <a:xfrm rot="5400000">
              <a:off x="9580475" y="-2075775"/>
              <a:ext cx="67800" cy="4670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9"/>
            <p:cNvSpPr/>
            <p:nvPr/>
          </p:nvSpPr>
          <p:spPr>
            <a:xfrm rot="5400000">
              <a:off x="6993450" y="72975"/>
              <a:ext cx="67800" cy="372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9"/>
            <p:cNvSpPr/>
            <p:nvPr/>
          </p:nvSpPr>
          <p:spPr>
            <a:xfrm rot="5400000">
              <a:off x="6651625" y="169425"/>
              <a:ext cx="67800" cy="179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 name="Google Shape;147;p39"/>
          <p:cNvGrpSpPr/>
          <p:nvPr/>
        </p:nvGrpSpPr>
        <p:grpSpPr>
          <a:xfrm flipH="1">
            <a:off x="-324450" y="4692000"/>
            <a:ext cx="5200100" cy="67800"/>
            <a:chOff x="6749325" y="225375"/>
            <a:chExt cx="5200100" cy="67800"/>
          </a:xfrm>
        </p:grpSpPr>
        <p:sp>
          <p:nvSpPr>
            <p:cNvPr id="148" name="Google Shape;148;p39"/>
            <p:cNvSpPr/>
            <p:nvPr/>
          </p:nvSpPr>
          <p:spPr>
            <a:xfrm rot="5400000">
              <a:off x="9386225" y="-2270025"/>
              <a:ext cx="67800" cy="5058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9"/>
            <p:cNvSpPr/>
            <p:nvPr/>
          </p:nvSpPr>
          <p:spPr>
            <a:xfrm rot="5400000">
              <a:off x="6749925" y="224775"/>
              <a:ext cx="67800" cy="69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_1">
    <p:spTree>
      <p:nvGrpSpPr>
        <p:cNvPr id="150" name="Shape 150"/>
        <p:cNvGrpSpPr/>
        <p:nvPr/>
      </p:nvGrpSpPr>
      <p:grpSpPr>
        <a:xfrm>
          <a:off x="0" y="0"/>
          <a:ext cx="0" cy="0"/>
          <a:chOff x="0" y="0"/>
          <a:chExt cx="0" cy="0"/>
        </a:xfrm>
      </p:grpSpPr>
      <p:grpSp>
        <p:nvGrpSpPr>
          <p:cNvPr id="151" name="Google Shape;151;p40"/>
          <p:cNvGrpSpPr/>
          <p:nvPr/>
        </p:nvGrpSpPr>
        <p:grpSpPr>
          <a:xfrm rot="-5400000">
            <a:off x="6129225" y="2224075"/>
            <a:ext cx="5353750" cy="67800"/>
            <a:chOff x="6595675" y="225375"/>
            <a:chExt cx="5353750" cy="67800"/>
          </a:xfrm>
        </p:grpSpPr>
        <p:sp>
          <p:nvSpPr>
            <p:cNvPr id="152" name="Google Shape;152;p40"/>
            <p:cNvSpPr/>
            <p:nvPr/>
          </p:nvSpPr>
          <p:spPr>
            <a:xfrm rot="5400000">
              <a:off x="9580475" y="-2075775"/>
              <a:ext cx="67800" cy="4670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40"/>
            <p:cNvSpPr/>
            <p:nvPr/>
          </p:nvSpPr>
          <p:spPr>
            <a:xfrm rot="5400000">
              <a:off x="6993450" y="72975"/>
              <a:ext cx="67800" cy="372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40"/>
            <p:cNvSpPr/>
            <p:nvPr/>
          </p:nvSpPr>
          <p:spPr>
            <a:xfrm rot="5400000">
              <a:off x="6651625" y="169425"/>
              <a:ext cx="67800" cy="179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 name="Google Shape;155;p40"/>
          <p:cNvGrpSpPr/>
          <p:nvPr/>
        </p:nvGrpSpPr>
        <p:grpSpPr>
          <a:xfrm flipH="1">
            <a:off x="-87725" y="301750"/>
            <a:ext cx="5200100" cy="67800"/>
            <a:chOff x="6749325" y="225375"/>
            <a:chExt cx="5200100" cy="67800"/>
          </a:xfrm>
        </p:grpSpPr>
        <p:sp>
          <p:nvSpPr>
            <p:cNvPr id="156" name="Google Shape;156;p40"/>
            <p:cNvSpPr/>
            <p:nvPr/>
          </p:nvSpPr>
          <p:spPr>
            <a:xfrm rot="5400000">
              <a:off x="9386225" y="-2270025"/>
              <a:ext cx="67800" cy="5058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40"/>
            <p:cNvSpPr/>
            <p:nvPr/>
          </p:nvSpPr>
          <p:spPr>
            <a:xfrm rot="5400000">
              <a:off x="6749925" y="224775"/>
              <a:ext cx="67800" cy="69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_1_1">
    <p:spTree>
      <p:nvGrpSpPr>
        <p:cNvPr id="158" name="Shape 158"/>
        <p:cNvGrpSpPr/>
        <p:nvPr/>
      </p:nvGrpSpPr>
      <p:grpSpPr>
        <a:xfrm>
          <a:off x="0" y="0"/>
          <a:ext cx="0" cy="0"/>
          <a:chOff x="0" y="0"/>
          <a:chExt cx="0" cy="0"/>
        </a:xfrm>
      </p:grpSpPr>
      <p:grpSp>
        <p:nvGrpSpPr>
          <p:cNvPr id="159" name="Google Shape;159;p41"/>
          <p:cNvGrpSpPr/>
          <p:nvPr/>
        </p:nvGrpSpPr>
        <p:grpSpPr>
          <a:xfrm flipH="1" rot="5400000">
            <a:off x="-2218825" y="2081325"/>
            <a:ext cx="5353750" cy="67800"/>
            <a:chOff x="6595675" y="225375"/>
            <a:chExt cx="5353750" cy="67800"/>
          </a:xfrm>
        </p:grpSpPr>
        <p:sp>
          <p:nvSpPr>
            <p:cNvPr id="160" name="Google Shape;160;p41"/>
            <p:cNvSpPr/>
            <p:nvPr/>
          </p:nvSpPr>
          <p:spPr>
            <a:xfrm rot="5400000">
              <a:off x="9580475" y="-2075775"/>
              <a:ext cx="67800" cy="4670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41"/>
            <p:cNvSpPr/>
            <p:nvPr/>
          </p:nvSpPr>
          <p:spPr>
            <a:xfrm rot="5400000">
              <a:off x="6993450" y="72975"/>
              <a:ext cx="67800" cy="372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41"/>
            <p:cNvSpPr/>
            <p:nvPr/>
          </p:nvSpPr>
          <p:spPr>
            <a:xfrm rot="5400000">
              <a:off x="6651625" y="169425"/>
              <a:ext cx="67800" cy="179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 name="Google Shape;163;p41"/>
          <p:cNvGrpSpPr/>
          <p:nvPr/>
        </p:nvGrpSpPr>
        <p:grpSpPr>
          <a:xfrm>
            <a:off x="5787350" y="4724300"/>
            <a:ext cx="5200100" cy="67800"/>
            <a:chOff x="6749325" y="225375"/>
            <a:chExt cx="5200100" cy="67800"/>
          </a:xfrm>
        </p:grpSpPr>
        <p:sp>
          <p:nvSpPr>
            <p:cNvPr id="164" name="Google Shape;164;p41"/>
            <p:cNvSpPr/>
            <p:nvPr/>
          </p:nvSpPr>
          <p:spPr>
            <a:xfrm rot="5400000">
              <a:off x="9386225" y="-2270025"/>
              <a:ext cx="67800" cy="5058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41"/>
            <p:cNvSpPr/>
            <p:nvPr/>
          </p:nvSpPr>
          <p:spPr>
            <a:xfrm rot="5400000">
              <a:off x="6749925" y="224775"/>
              <a:ext cx="67800" cy="69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1">
    <p:spTree>
      <p:nvGrpSpPr>
        <p:cNvPr id="19" name="Shape 19"/>
        <p:cNvGrpSpPr/>
        <p:nvPr/>
      </p:nvGrpSpPr>
      <p:grpSpPr>
        <a:xfrm>
          <a:off x="0" y="0"/>
          <a:ext cx="0" cy="0"/>
          <a:chOff x="0" y="0"/>
          <a:chExt cx="0" cy="0"/>
        </a:xfrm>
      </p:grpSpPr>
      <p:sp>
        <p:nvSpPr>
          <p:cNvPr id="20" name="Google Shape;20;p28"/>
          <p:cNvSpPr/>
          <p:nvPr/>
        </p:nvSpPr>
        <p:spPr>
          <a:xfrm>
            <a:off x="-98300" y="-72300"/>
            <a:ext cx="4679400" cy="528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 name="Google Shape;21;p28"/>
          <p:cNvGrpSpPr/>
          <p:nvPr/>
        </p:nvGrpSpPr>
        <p:grpSpPr>
          <a:xfrm>
            <a:off x="7433875" y="1825575"/>
            <a:ext cx="5353750" cy="67800"/>
            <a:chOff x="6595675" y="225375"/>
            <a:chExt cx="5353750" cy="67800"/>
          </a:xfrm>
        </p:grpSpPr>
        <p:sp>
          <p:nvSpPr>
            <p:cNvPr id="22" name="Google Shape;22;p28"/>
            <p:cNvSpPr/>
            <p:nvPr/>
          </p:nvSpPr>
          <p:spPr>
            <a:xfrm rot="5400000">
              <a:off x="9580475" y="-2075775"/>
              <a:ext cx="67800" cy="4670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8"/>
            <p:cNvSpPr/>
            <p:nvPr/>
          </p:nvSpPr>
          <p:spPr>
            <a:xfrm rot="5400000">
              <a:off x="6993450" y="72975"/>
              <a:ext cx="67800" cy="372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8"/>
            <p:cNvSpPr/>
            <p:nvPr/>
          </p:nvSpPr>
          <p:spPr>
            <a:xfrm rot="5400000">
              <a:off x="6651625" y="169425"/>
              <a:ext cx="67800" cy="179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 name="Google Shape;25;p28"/>
          <p:cNvGrpSpPr/>
          <p:nvPr/>
        </p:nvGrpSpPr>
        <p:grpSpPr>
          <a:xfrm rot="5400000">
            <a:off x="-2367450" y="4178900"/>
            <a:ext cx="5200100" cy="67800"/>
            <a:chOff x="6749325" y="225375"/>
            <a:chExt cx="5200100" cy="67800"/>
          </a:xfrm>
        </p:grpSpPr>
        <p:sp>
          <p:nvSpPr>
            <p:cNvPr id="26" name="Google Shape;26;p28"/>
            <p:cNvSpPr/>
            <p:nvPr/>
          </p:nvSpPr>
          <p:spPr>
            <a:xfrm rot="5400000">
              <a:off x="9386225" y="-2270025"/>
              <a:ext cx="67800" cy="5058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8"/>
            <p:cNvSpPr/>
            <p:nvPr/>
          </p:nvSpPr>
          <p:spPr>
            <a:xfrm rot="5400000">
              <a:off x="6749925" y="224775"/>
              <a:ext cx="67800" cy="69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 name="Google Shape;28;p28"/>
          <p:cNvSpPr txBox="1"/>
          <p:nvPr>
            <p:ph type="title"/>
          </p:nvPr>
        </p:nvSpPr>
        <p:spPr>
          <a:xfrm>
            <a:off x="494650" y="1616600"/>
            <a:ext cx="1214400" cy="8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600"/>
              <a:buNone/>
              <a:defRPr sz="7500"/>
            </a:lvl1pPr>
            <a:lvl2pPr lvl="1" algn="r">
              <a:lnSpc>
                <a:spcPct val="100000"/>
              </a:lnSpc>
              <a:spcBef>
                <a:spcPts val="0"/>
              </a:spcBef>
              <a:spcAft>
                <a:spcPts val="0"/>
              </a:spcAft>
              <a:buSzPts val="5600"/>
              <a:buFont typeface="Raleway Thin"/>
              <a:buNone/>
              <a:defRPr sz="5600">
                <a:latin typeface="Raleway Thin"/>
                <a:ea typeface="Raleway Thin"/>
                <a:cs typeface="Raleway Thin"/>
                <a:sym typeface="Raleway Thin"/>
              </a:defRPr>
            </a:lvl2pPr>
            <a:lvl3pPr lvl="2" algn="r">
              <a:lnSpc>
                <a:spcPct val="100000"/>
              </a:lnSpc>
              <a:spcBef>
                <a:spcPts val="0"/>
              </a:spcBef>
              <a:spcAft>
                <a:spcPts val="0"/>
              </a:spcAft>
              <a:buSzPts val="5600"/>
              <a:buFont typeface="Raleway Thin"/>
              <a:buNone/>
              <a:defRPr sz="5600">
                <a:latin typeface="Raleway Thin"/>
                <a:ea typeface="Raleway Thin"/>
                <a:cs typeface="Raleway Thin"/>
                <a:sym typeface="Raleway Thin"/>
              </a:defRPr>
            </a:lvl3pPr>
            <a:lvl4pPr lvl="3" algn="r">
              <a:lnSpc>
                <a:spcPct val="100000"/>
              </a:lnSpc>
              <a:spcBef>
                <a:spcPts val="0"/>
              </a:spcBef>
              <a:spcAft>
                <a:spcPts val="0"/>
              </a:spcAft>
              <a:buSzPts val="5600"/>
              <a:buFont typeface="Raleway Thin"/>
              <a:buNone/>
              <a:defRPr sz="5600">
                <a:latin typeface="Raleway Thin"/>
                <a:ea typeface="Raleway Thin"/>
                <a:cs typeface="Raleway Thin"/>
                <a:sym typeface="Raleway Thin"/>
              </a:defRPr>
            </a:lvl4pPr>
            <a:lvl5pPr lvl="4" algn="r">
              <a:lnSpc>
                <a:spcPct val="100000"/>
              </a:lnSpc>
              <a:spcBef>
                <a:spcPts val="0"/>
              </a:spcBef>
              <a:spcAft>
                <a:spcPts val="0"/>
              </a:spcAft>
              <a:buSzPts val="5600"/>
              <a:buFont typeface="Raleway Thin"/>
              <a:buNone/>
              <a:defRPr sz="5600">
                <a:latin typeface="Raleway Thin"/>
                <a:ea typeface="Raleway Thin"/>
                <a:cs typeface="Raleway Thin"/>
                <a:sym typeface="Raleway Thin"/>
              </a:defRPr>
            </a:lvl5pPr>
            <a:lvl6pPr lvl="5" algn="r">
              <a:lnSpc>
                <a:spcPct val="100000"/>
              </a:lnSpc>
              <a:spcBef>
                <a:spcPts val="0"/>
              </a:spcBef>
              <a:spcAft>
                <a:spcPts val="0"/>
              </a:spcAft>
              <a:buSzPts val="5600"/>
              <a:buFont typeface="Raleway Thin"/>
              <a:buNone/>
              <a:defRPr sz="5600">
                <a:latin typeface="Raleway Thin"/>
                <a:ea typeface="Raleway Thin"/>
                <a:cs typeface="Raleway Thin"/>
                <a:sym typeface="Raleway Thin"/>
              </a:defRPr>
            </a:lvl6pPr>
            <a:lvl7pPr lvl="6" algn="r">
              <a:lnSpc>
                <a:spcPct val="100000"/>
              </a:lnSpc>
              <a:spcBef>
                <a:spcPts val="0"/>
              </a:spcBef>
              <a:spcAft>
                <a:spcPts val="0"/>
              </a:spcAft>
              <a:buSzPts val="5600"/>
              <a:buFont typeface="Raleway Thin"/>
              <a:buNone/>
              <a:defRPr sz="5600">
                <a:latin typeface="Raleway Thin"/>
                <a:ea typeface="Raleway Thin"/>
                <a:cs typeface="Raleway Thin"/>
                <a:sym typeface="Raleway Thin"/>
              </a:defRPr>
            </a:lvl7pPr>
            <a:lvl8pPr lvl="7" algn="r">
              <a:lnSpc>
                <a:spcPct val="100000"/>
              </a:lnSpc>
              <a:spcBef>
                <a:spcPts val="0"/>
              </a:spcBef>
              <a:spcAft>
                <a:spcPts val="0"/>
              </a:spcAft>
              <a:buSzPts val="5600"/>
              <a:buFont typeface="Raleway Thin"/>
              <a:buNone/>
              <a:defRPr sz="5600">
                <a:latin typeface="Raleway Thin"/>
                <a:ea typeface="Raleway Thin"/>
                <a:cs typeface="Raleway Thin"/>
                <a:sym typeface="Raleway Thin"/>
              </a:defRPr>
            </a:lvl8pPr>
            <a:lvl9pPr lvl="8" algn="r">
              <a:lnSpc>
                <a:spcPct val="100000"/>
              </a:lnSpc>
              <a:spcBef>
                <a:spcPts val="0"/>
              </a:spcBef>
              <a:spcAft>
                <a:spcPts val="0"/>
              </a:spcAft>
              <a:buSzPts val="5600"/>
              <a:buFont typeface="Raleway Thin"/>
              <a:buNone/>
              <a:defRPr sz="5600">
                <a:latin typeface="Raleway Thin"/>
                <a:ea typeface="Raleway Thin"/>
                <a:cs typeface="Raleway Thin"/>
                <a:sym typeface="Raleway Thin"/>
              </a:defRPr>
            </a:lvl9pPr>
          </a:lstStyle>
          <a:p/>
        </p:txBody>
      </p:sp>
      <p:sp>
        <p:nvSpPr>
          <p:cNvPr id="29" name="Google Shape;29;p28"/>
          <p:cNvSpPr txBox="1"/>
          <p:nvPr>
            <p:ph idx="2" type="title"/>
          </p:nvPr>
        </p:nvSpPr>
        <p:spPr>
          <a:xfrm>
            <a:off x="494650" y="2812050"/>
            <a:ext cx="1214400" cy="8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600"/>
              <a:buNone/>
              <a:defRPr sz="7500"/>
            </a:lvl1pPr>
            <a:lvl2pPr lvl="1" algn="r">
              <a:lnSpc>
                <a:spcPct val="100000"/>
              </a:lnSpc>
              <a:spcBef>
                <a:spcPts val="0"/>
              </a:spcBef>
              <a:spcAft>
                <a:spcPts val="0"/>
              </a:spcAft>
              <a:buSzPts val="5600"/>
              <a:buFont typeface="Raleway Thin"/>
              <a:buNone/>
              <a:defRPr sz="5600">
                <a:latin typeface="Raleway Thin"/>
                <a:ea typeface="Raleway Thin"/>
                <a:cs typeface="Raleway Thin"/>
                <a:sym typeface="Raleway Thin"/>
              </a:defRPr>
            </a:lvl2pPr>
            <a:lvl3pPr lvl="2" algn="r">
              <a:lnSpc>
                <a:spcPct val="100000"/>
              </a:lnSpc>
              <a:spcBef>
                <a:spcPts val="0"/>
              </a:spcBef>
              <a:spcAft>
                <a:spcPts val="0"/>
              </a:spcAft>
              <a:buSzPts val="5600"/>
              <a:buFont typeface="Raleway Thin"/>
              <a:buNone/>
              <a:defRPr sz="5600">
                <a:latin typeface="Raleway Thin"/>
                <a:ea typeface="Raleway Thin"/>
                <a:cs typeface="Raleway Thin"/>
                <a:sym typeface="Raleway Thin"/>
              </a:defRPr>
            </a:lvl3pPr>
            <a:lvl4pPr lvl="3" algn="r">
              <a:lnSpc>
                <a:spcPct val="100000"/>
              </a:lnSpc>
              <a:spcBef>
                <a:spcPts val="0"/>
              </a:spcBef>
              <a:spcAft>
                <a:spcPts val="0"/>
              </a:spcAft>
              <a:buSzPts val="5600"/>
              <a:buFont typeface="Raleway Thin"/>
              <a:buNone/>
              <a:defRPr sz="5600">
                <a:latin typeface="Raleway Thin"/>
                <a:ea typeface="Raleway Thin"/>
                <a:cs typeface="Raleway Thin"/>
                <a:sym typeface="Raleway Thin"/>
              </a:defRPr>
            </a:lvl4pPr>
            <a:lvl5pPr lvl="4" algn="r">
              <a:lnSpc>
                <a:spcPct val="100000"/>
              </a:lnSpc>
              <a:spcBef>
                <a:spcPts val="0"/>
              </a:spcBef>
              <a:spcAft>
                <a:spcPts val="0"/>
              </a:spcAft>
              <a:buSzPts val="5600"/>
              <a:buFont typeface="Raleway Thin"/>
              <a:buNone/>
              <a:defRPr sz="5600">
                <a:latin typeface="Raleway Thin"/>
                <a:ea typeface="Raleway Thin"/>
                <a:cs typeface="Raleway Thin"/>
                <a:sym typeface="Raleway Thin"/>
              </a:defRPr>
            </a:lvl5pPr>
            <a:lvl6pPr lvl="5" algn="r">
              <a:lnSpc>
                <a:spcPct val="100000"/>
              </a:lnSpc>
              <a:spcBef>
                <a:spcPts val="0"/>
              </a:spcBef>
              <a:spcAft>
                <a:spcPts val="0"/>
              </a:spcAft>
              <a:buSzPts val="5600"/>
              <a:buFont typeface="Raleway Thin"/>
              <a:buNone/>
              <a:defRPr sz="5600">
                <a:latin typeface="Raleway Thin"/>
                <a:ea typeface="Raleway Thin"/>
                <a:cs typeface="Raleway Thin"/>
                <a:sym typeface="Raleway Thin"/>
              </a:defRPr>
            </a:lvl6pPr>
            <a:lvl7pPr lvl="6" algn="r">
              <a:lnSpc>
                <a:spcPct val="100000"/>
              </a:lnSpc>
              <a:spcBef>
                <a:spcPts val="0"/>
              </a:spcBef>
              <a:spcAft>
                <a:spcPts val="0"/>
              </a:spcAft>
              <a:buSzPts val="5600"/>
              <a:buFont typeface="Raleway Thin"/>
              <a:buNone/>
              <a:defRPr sz="5600">
                <a:latin typeface="Raleway Thin"/>
                <a:ea typeface="Raleway Thin"/>
                <a:cs typeface="Raleway Thin"/>
                <a:sym typeface="Raleway Thin"/>
              </a:defRPr>
            </a:lvl7pPr>
            <a:lvl8pPr lvl="7" algn="r">
              <a:lnSpc>
                <a:spcPct val="100000"/>
              </a:lnSpc>
              <a:spcBef>
                <a:spcPts val="0"/>
              </a:spcBef>
              <a:spcAft>
                <a:spcPts val="0"/>
              </a:spcAft>
              <a:buSzPts val="5600"/>
              <a:buFont typeface="Raleway Thin"/>
              <a:buNone/>
              <a:defRPr sz="5600">
                <a:latin typeface="Raleway Thin"/>
                <a:ea typeface="Raleway Thin"/>
                <a:cs typeface="Raleway Thin"/>
                <a:sym typeface="Raleway Thin"/>
              </a:defRPr>
            </a:lvl8pPr>
            <a:lvl9pPr lvl="8" algn="r">
              <a:lnSpc>
                <a:spcPct val="100000"/>
              </a:lnSpc>
              <a:spcBef>
                <a:spcPts val="0"/>
              </a:spcBef>
              <a:spcAft>
                <a:spcPts val="0"/>
              </a:spcAft>
              <a:buSzPts val="5600"/>
              <a:buFont typeface="Raleway Thin"/>
              <a:buNone/>
              <a:defRPr sz="5600">
                <a:latin typeface="Raleway Thin"/>
                <a:ea typeface="Raleway Thin"/>
                <a:cs typeface="Raleway Thin"/>
                <a:sym typeface="Raleway Thin"/>
              </a:defRPr>
            </a:lvl9pPr>
          </a:lstStyle>
          <a:p/>
        </p:txBody>
      </p:sp>
      <p:sp>
        <p:nvSpPr>
          <p:cNvPr id="30" name="Google Shape;30;p28"/>
          <p:cNvSpPr txBox="1"/>
          <p:nvPr>
            <p:ph idx="3" type="title"/>
          </p:nvPr>
        </p:nvSpPr>
        <p:spPr>
          <a:xfrm>
            <a:off x="4860375" y="2388850"/>
            <a:ext cx="1214400" cy="935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600"/>
              <a:buNone/>
              <a:defRPr sz="7500"/>
            </a:lvl1pPr>
            <a:lvl2pPr lvl="1" algn="r">
              <a:lnSpc>
                <a:spcPct val="100000"/>
              </a:lnSpc>
              <a:spcBef>
                <a:spcPts val="0"/>
              </a:spcBef>
              <a:spcAft>
                <a:spcPts val="0"/>
              </a:spcAft>
              <a:buSzPts val="5600"/>
              <a:buFont typeface="Raleway Thin"/>
              <a:buNone/>
              <a:defRPr sz="5600">
                <a:latin typeface="Raleway Thin"/>
                <a:ea typeface="Raleway Thin"/>
                <a:cs typeface="Raleway Thin"/>
                <a:sym typeface="Raleway Thin"/>
              </a:defRPr>
            </a:lvl2pPr>
            <a:lvl3pPr lvl="2" algn="r">
              <a:lnSpc>
                <a:spcPct val="100000"/>
              </a:lnSpc>
              <a:spcBef>
                <a:spcPts val="0"/>
              </a:spcBef>
              <a:spcAft>
                <a:spcPts val="0"/>
              </a:spcAft>
              <a:buSzPts val="5600"/>
              <a:buFont typeface="Raleway Thin"/>
              <a:buNone/>
              <a:defRPr sz="5600">
                <a:latin typeface="Raleway Thin"/>
                <a:ea typeface="Raleway Thin"/>
                <a:cs typeface="Raleway Thin"/>
                <a:sym typeface="Raleway Thin"/>
              </a:defRPr>
            </a:lvl3pPr>
            <a:lvl4pPr lvl="3" algn="r">
              <a:lnSpc>
                <a:spcPct val="100000"/>
              </a:lnSpc>
              <a:spcBef>
                <a:spcPts val="0"/>
              </a:spcBef>
              <a:spcAft>
                <a:spcPts val="0"/>
              </a:spcAft>
              <a:buSzPts val="5600"/>
              <a:buFont typeface="Raleway Thin"/>
              <a:buNone/>
              <a:defRPr sz="5600">
                <a:latin typeface="Raleway Thin"/>
                <a:ea typeface="Raleway Thin"/>
                <a:cs typeface="Raleway Thin"/>
                <a:sym typeface="Raleway Thin"/>
              </a:defRPr>
            </a:lvl4pPr>
            <a:lvl5pPr lvl="4" algn="r">
              <a:lnSpc>
                <a:spcPct val="100000"/>
              </a:lnSpc>
              <a:spcBef>
                <a:spcPts val="0"/>
              </a:spcBef>
              <a:spcAft>
                <a:spcPts val="0"/>
              </a:spcAft>
              <a:buSzPts val="5600"/>
              <a:buFont typeface="Raleway Thin"/>
              <a:buNone/>
              <a:defRPr sz="5600">
                <a:latin typeface="Raleway Thin"/>
                <a:ea typeface="Raleway Thin"/>
                <a:cs typeface="Raleway Thin"/>
                <a:sym typeface="Raleway Thin"/>
              </a:defRPr>
            </a:lvl5pPr>
            <a:lvl6pPr lvl="5" algn="r">
              <a:lnSpc>
                <a:spcPct val="100000"/>
              </a:lnSpc>
              <a:spcBef>
                <a:spcPts val="0"/>
              </a:spcBef>
              <a:spcAft>
                <a:spcPts val="0"/>
              </a:spcAft>
              <a:buSzPts val="5600"/>
              <a:buFont typeface="Raleway Thin"/>
              <a:buNone/>
              <a:defRPr sz="5600">
                <a:latin typeface="Raleway Thin"/>
                <a:ea typeface="Raleway Thin"/>
                <a:cs typeface="Raleway Thin"/>
                <a:sym typeface="Raleway Thin"/>
              </a:defRPr>
            </a:lvl6pPr>
            <a:lvl7pPr lvl="6" algn="r">
              <a:lnSpc>
                <a:spcPct val="100000"/>
              </a:lnSpc>
              <a:spcBef>
                <a:spcPts val="0"/>
              </a:spcBef>
              <a:spcAft>
                <a:spcPts val="0"/>
              </a:spcAft>
              <a:buSzPts val="5600"/>
              <a:buFont typeface="Raleway Thin"/>
              <a:buNone/>
              <a:defRPr sz="5600">
                <a:latin typeface="Raleway Thin"/>
                <a:ea typeface="Raleway Thin"/>
                <a:cs typeface="Raleway Thin"/>
                <a:sym typeface="Raleway Thin"/>
              </a:defRPr>
            </a:lvl7pPr>
            <a:lvl8pPr lvl="7" algn="r">
              <a:lnSpc>
                <a:spcPct val="100000"/>
              </a:lnSpc>
              <a:spcBef>
                <a:spcPts val="0"/>
              </a:spcBef>
              <a:spcAft>
                <a:spcPts val="0"/>
              </a:spcAft>
              <a:buSzPts val="5600"/>
              <a:buFont typeface="Raleway Thin"/>
              <a:buNone/>
              <a:defRPr sz="5600">
                <a:latin typeface="Raleway Thin"/>
                <a:ea typeface="Raleway Thin"/>
                <a:cs typeface="Raleway Thin"/>
                <a:sym typeface="Raleway Thin"/>
              </a:defRPr>
            </a:lvl8pPr>
            <a:lvl9pPr lvl="8" algn="r">
              <a:lnSpc>
                <a:spcPct val="100000"/>
              </a:lnSpc>
              <a:spcBef>
                <a:spcPts val="0"/>
              </a:spcBef>
              <a:spcAft>
                <a:spcPts val="0"/>
              </a:spcAft>
              <a:buSzPts val="5600"/>
              <a:buFont typeface="Raleway Thin"/>
              <a:buNone/>
              <a:defRPr sz="5600">
                <a:latin typeface="Raleway Thin"/>
                <a:ea typeface="Raleway Thin"/>
                <a:cs typeface="Raleway Thin"/>
                <a:sym typeface="Raleway Thin"/>
              </a:defRPr>
            </a:lvl9pPr>
          </a:lstStyle>
          <a:p/>
        </p:txBody>
      </p:sp>
      <p:sp>
        <p:nvSpPr>
          <p:cNvPr id="31" name="Google Shape;31;p28"/>
          <p:cNvSpPr txBox="1"/>
          <p:nvPr>
            <p:ph idx="4" type="title"/>
          </p:nvPr>
        </p:nvSpPr>
        <p:spPr>
          <a:xfrm>
            <a:off x="4847075" y="3620025"/>
            <a:ext cx="1214400" cy="8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600"/>
              <a:buNone/>
              <a:defRPr sz="7500"/>
            </a:lvl1pPr>
            <a:lvl2pPr lvl="1" algn="r">
              <a:lnSpc>
                <a:spcPct val="100000"/>
              </a:lnSpc>
              <a:spcBef>
                <a:spcPts val="0"/>
              </a:spcBef>
              <a:spcAft>
                <a:spcPts val="0"/>
              </a:spcAft>
              <a:buSzPts val="5600"/>
              <a:buFont typeface="Raleway Thin"/>
              <a:buNone/>
              <a:defRPr sz="5600">
                <a:latin typeface="Raleway Thin"/>
                <a:ea typeface="Raleway Thin"/>
                <a:cs typeface="Raleway Thin"/>
                <a:sym typeface="Raleway Thin"/>
              </a:defRPr>
            </a:lvl2pPr>
            <a:lvl3pPr lvl="2" algn="r">
              <a:lnSpc>
                <a:spcPct val="100000"/>
              </a:lnSpc>
              <a:spcBef>
                <a:spcPts val="0"/>
              </a:spcBef>
              <a:spcAft>
                <a:spcPts val="0"/>
              </a:spcAft>
              <a:buSzPts val="5600"/>
              <a:buFont typeface="Raleway Thin"/>
              <a:buNone/>
              <a:defRPr sz="5600">
                <a:latin typeface="Raleway Thin"/>
                <a:ea typeface="Raleway Thin"/>
                <a:cs typeface="Raleway Thin"/>
                <a:sym typeface="Raleway Thin"/>
              </a:defRPr>
            </a:lvl3pPr>
            <a:lvl4pPr lvl="3" algn="r">
              <a:lnSpc>
                <a:spcPct val="100000"/>
              </a:lnSpc>
              <a:spcBef>
                <a:spcPts val="0"/>
              </a:spcBef>
              <a:spcAft>
                <a:spcPts val="0"/>
              </a:spcAft>
              <a:buSzPts val="5600"/>
              <a:buFont typeface="Raleway Thin"/>
              <a:buNone/>
              <a:defRPr sz="5600">
                <a:latin typeface="Raleway Thin"/>
                <a:ea typeface="Raleway Thin"/>
                <a:cs typeface="Raleway Thin"/>
                <a:sym typeface="Raleway Thin"/>
              </a:defRPr>
            </a:lvl4pPr>
            <a:lvl5pPr lvl="4" algn="r">
              <a:lnSpc>
                <a:spcPct val="100000"/>
              </a:lnSpc>
              <a:spcBef>
                <a:spcPts val="0"/>
              </a:spcBef>
              <a:spcAft>
                <a:spcPts val="0"/>
              </a:spcAft>
              <a:buSzPts val="5600"/>
              <a:buFont typeface="Raleway Thin"/>
              <a:buNone/>
              <a:defRPr sz="5600">
                <a:latin typeface="Raleway Thin"/>
                <a:ea typeface="Raleway Thin"/>
                <a:cs typeface="Raleway Thin"/>
                <a:sym typeface="Raleway Thin"/>
              </a:defRPr>
            </a:lvl5pPr>
            <a:lvl6pPr lvl="5" algn="r">
              <a:lnSpc>
                <a:spcPct val="100000"/>
              </a:lnSpc>
              <a:spcBef>
                <a:spcPts val="0"/>
              </a:spcBef>
              <a:spcAft>
                <a:spcPts val="0"/>
              </a:spcAft>
              <a:buSzPts val="5600"/>
              <a:buFont typeface="Raleway Thin"/>
              <a:buNone/>
              <a:defRPr sz="5600">
                <a:latin typeface="Raleway Thin"/>
                <a:ea typeface="Raleway Thin"/>
                <a:cs typeface="Raleway Thin"/>
                <a:sym typeface="Raleway Thin"/>
              </a:defRPr>
            </a:lvl6pPr>
            <a:lvl7pPr lvl="6" algn="r">
              <a:lnSpc>
                <a:spcPct val="100000"/>
              </a:lnSpc>
              <a:spcBef>
                <a:spcPts val="0"/>
              </a:spcBef>
              <a:spcAft>
                <a:spcPts val="0"/>
              </a:spcAft>
              <a:buSzPts val="5600"/>
              <a:buFont typeface="Raleway Thin"/>
              <a:buNone/>
              <a:defRPr sz="5600">
                <a:latin typeface="Raleway Thin"/>
                <a:ea typeface="Raleway Thin"/>
                <a:cs typeface="Raleway Thin"/>
                <a:sym typeface="Raleway Thin"/>
              </a:defRPr>
            </a:lvl7pPr>
            <a:lvl8pPr lvl="7" algn="r">
              <a:lnSpc>
                <a:spcPct val="100000"/>
              </a:lnSpc>
              <a:spcBef>
                <a:spcPts val="0"/>
              </a:spcBef>
              <a:spcAft>
                <a:spcPts val="0"/>
              </a:spcAft>
              <a:buSzPts val="5600"/>
              <a:buFont typeface="Raleway Thin"/>
              <a:buNone/>
              <a:defRPr sz="5600">
                <a:latin typeface="Raleway Thin"/>
                <a:ea typeface="Raleway Thin"/>
                <a:cs typeface="Raleway Thin"/>
                <a:sym typeface="Raleway Thin"/>
              </a:defRPr>
            </a:lvl8pPr>
            <a:lvl9pPr lvl="8" algn="r">
              <a:lnSpc>
                <a:spcPct val="100000"/>
              </a:lnSpc>
              <a:spcBef>
                <a:spcPts val="0"/>
              </a:spcBef>
              <a:spcAft>
                <a:spcPts val="0"/>
              </a:spcAft>
              <a:buSzPts val="5600"/>
              <a:buFont typeface="Raleway Thin"/>
              <a:buNone/>
              <a:defRPr sz="5600">
                <a:latin typeface="Raleway Thin"/>
                <a:ea typeface="Raleway Thin"/>
                <a:cs typeface="Raleway Thin"/>
                <a:sym typeface="Raleway Thin"/>
              </a:defRPr>
            </a:lvl9pPr>
          </a:lstStyle>
          <a:p/>
        </p:txBody>
      </p:sp>
      <p:sp>
        <p:nvSpPr>
          <p:cNvPr id="32" name="Google Shape;32;p28"/>
          <p:cNvSpPr txBox="1"/>
          <p:nvPr>
            <p:ph idx="1" type="subTitle"/>
          </p:nvPr>
        </p:nvSpPr>
        <p:spPr>
          <a:xfrm flipH="1">
            <a:off x="1771247" y="1616599"/>
            <a:ext cx="2354100" cy="29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900"/>
              <a:buFont typeface="Raleway Thin"/>
              <a:buNone/>
              <a:defRPr>
                <a:solidFill>
                  <a:schemeClr val="accent2"/>
                </a:solidFill>
              </a:defRPr>
            </a:lvl1pPr>
            <a:lvl2pPr lvl="1" algn="l">
              <a:lnSpc>
                <a:spcPct val="100000"/>
              </a:lnSpc>
              <a:spcBef>
                <a:spcPts val="0"/>
              </a:spcBef>
              <a:spcAft>
                <a:spcPts val="0"/>
              </a:spcAft>
              <a:buSzPts val="1900"/>
              <a:buFont typeface="Raleway Thin"/>
              <a:buNone/>
              <a:defRPr sz="1900">
                <a:latin typeface="Raleway Thin"/>
                <a:ea typeface="Raleway Thin"/>
                <a:cs typeface="Raleway Thin"/>
                <a:sym typeface="Raleway Thin"/>
              </a:defRPr>
            </a:lvl2pPr>
            <a:lvl3pPr lvl="2" algn="l">
              <a:lnSpc>
                <a:spcPct val="100000"/>
              </a:lnSpc>
              <a:spcBef>
                <a:spcPts val="0"/>
              </a:spcBef>
              <a:spcAft>
                <a:spcPts val="0"/>
              </a:spcAft>
              <a:buSzPts val="1900"/>
              <a:buFont typeface="Raleway Thin"/>
              <a:buNone/>
              <a:defRPr sz="1900">
                <a:latin typeface="Raleway Thin"/>
                <a:ea typeface="Raleway Thin"/>
                <a:cs typeface="Raleway Thin"/>
                <a:sym typeface="Raleway Thin"/>
              </a:defRPr>
            </a:lvl3pPr>
            <a:lvl4pPr lvl="3" algn="l">
              <a:lnSpc>
                <a:spcPct val="100000"/>
              </a:lnSpc>
              <a:spcBef>
                <a:spcPts val="0"/>
              </a:spcBef>
              <a:spcAft>
                <a:spcPts val="0"/>
              </a:spcAft>
              <a:buSzPts val="1900"/>
              <a:buFont typeface="Raleway Thin"/>
              <a:buNone/>
              <a:defRPr sz="1900">
                <a:latin typeface="Raleway Thin"/>
                <a:ea typeface="Raleway Thin"/>
                <a:cs typeface="Raleway Thin"/>
                <a:sym typeface="Raleway Thin"/>
              </a:defRPr>
            </a:lvl4pPr>
            <a:lvl5pPr lvl="4" algn="l">
              <a:lnSpc>
                <a:spcPct val="100000"/>
              </a:lnSpc>
              <a:spcBef>
                <a:spcPts val="0"/>
              </a:spcBef>
              <a:spcAft>
                <a:spcPts val="0"/>
              </a:spcAft>
              <a:buSzPts val="1900"/>
              <a:buFont typeface="Raleway Thin"/>
              <a:buNone/>
              <a:defRPr sz="1900">
                <a:latin typeface="Raleway Thin"/>
                <a:ea typeface="Raleway Thin"/>
                <a:cs typeface="Raleway Thin"/>
                <a:sym typeface="Raleway Thin"/>
              </a:defRPr>
            </a:lvl5pPr>
            <a:lvl6pPr lvl="5" algn="l">
              <a:lnSpc>
                <a:spcPct val="100000"/>
              </a:lnSpc>
              <a:spcBef>
                <a:spcPts val="0"/>
              </a:spcBef>
              <a:spcAft>
                <a:spcPts val="0"/>
              </a:spcAft>
              <a:buSzPts val="1900"/>
              <a:buFont typeface="Raleway Thin"/>
              <a:buNone/>
              <a:defRPr sz="1900">
                <a:latin typeface="Raleway Thin"/>
                <a:ea typeface="Raleway Thin"/>
                <a:cs typeface="Raleway Thin"/>
                <a:sym typeface="Raleway Thin"/>
              </a:defRPr>
            </a:lvl6pPr>
            <a:lvl7pPr lvl="6" algn="l">
              <a:lnSpc>
                <a:spcPct val="100000"/>
              </a:lnSpc>
              <a:spcBef>
                <a:spcPts val="0"/>
              </a:spcBef>
              <a:spcAft>
                <a:spcPts val="0"/>
              </a:spcAft>
              <a:buSzPts val="1900"/>
              <a:buFont typeface="Raleway Thin"/>
              <a:buNone/>
              <a:defRPr sz="1900">
                <a:latin typeface="Raleway Thin"/>
                <a:ea typeface="Raleway Thin"/>
                <a:cs typeface="Raleway Thin"/>
                <a:sym typeface="Raleway Thin"/>
              </a:defRPr>
            </a:lvl7pPr>
            <a:lvl8pPr lvl="7" algn="l">
              <a:lnSpc>
                <a:spcPct val="100000"/>
              </a:lnSpc>
              <a:spcBef>
                <a:spcPts val="0"/>
              </a:spcBef>
              <a:spcAft>
                <a:spcPts val="0"/>
              </a:spcAft>
              <a:buSzPts val="1900"/>
              <a:buFont typeface="Raleway Thin"/>
              <a:buNone/>
              <a:defRPr sz="1900">
                <a:latin typeface="Raleway Thin"/>
                <a:ea typeface="Raleway Thin"/>
                <a:cs typeface="Raleway Thin"/>
                <a:sym typeface="Raleway Thin"/>
              </a:defRPr>
            </a:lvl8pPr>
            <a:lvl9pPr lvl="8" algn="l">
              <a:lnSpc>
                <a:spcPct val="100000"/>
              </a:lnSpc>
              <a:spcBef>
                <a:spcPts val="0"/>
              </a:spcBef>
              <a:spcAft>
                <a:spcPts val="0"/>
              </a:spcAft>
              <a:buSzPts val="1900"/>
              <a:buFont typeface="Raleway Thin"/>
              <a:buNone/>
              <a:defRPr sz="1900">
                <a:latin typeface="Raleway Thin"/>
                <a:ea typeface="Raleway Thin"/>
                <a:cs typeface="Raleway Thin"/>
                <a:sym typeface="Raleway Thin"/>
              </a:defRPr>
            </a:lvl9pPr>
          </a:lstStyle>
          <a:p/>
        </p:txBody>
      </p:sp>
      <p:sp>
        <p:nvSpPr>
          <p:cNvPr id="33" name="Google Shape;33;p28"/>
          <p:cNvSpPr txBox="1"/>
          <p:nvPr>
            <p:ph idx="5" type="subTitle"/>
          </p:nvPr>
        </p:nvSpPr>
        <p:spPr>
          <a:xfrm>
            <a:off x="1771250" y="2002475"/>
            <a:ext cx="2535000" cy="403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sz="1400">
                <a:latin typeface="Montserrat Medium"/>
                <a:ea typeface="Montserrat Medium"/>
                <a:cs typeface="Montserrat Medium"/>
                <a:sym typeface="Montserrat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34" name="Google Shape;34;p28"/>
          <p:cNvSpPr txBox="1"/>
          <p:nvPr>
            <p:ph idx="6" type="subTitle"/>
          </p:nvPr>
        </p:nvSpPr>
        <p:spPr>
          <a:xfrm flipH="1">
            <a:off x="1771247" y="2812050"/>
            <a:ext cx="2628300" cy="29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900"/>
              <a:buFont typeface="Raleway Thin"/>
              <a:buNone/>
              <a:defRPr>
                <a:solidFill>
                  <a:schemeClr val="accent2"/>
                </a:solidFill>
              </a:defRPr>
            </a:lvl1pPr>
            <a:lvl2pPr lvl="1" algn="l">
              <a:lnSpc>
                <a:spcPct val="100000"/>
              </a:lnSpc>
              <a:spcBef>
                <a:spcPts val="0"/>
              </a:spcBef>
              <a:spcAft>
                <a:spcPts val="0"/>
              </a:spcAft>
              <a:buSzPts val="1900"/>
              <a:buFont typeface="Raleway Thin"/>
              <a:buNone/>
              <a:defRPr sz="1900">
                <a:latin typeface="Raleway Thin"/>
                <a:ea typeface="Raleway Thin"/>
                <a:cs typeface="Raleway Thin"/>
                <a:sym typeface="Raleway Thin"/>
              </a:defRPr>
            </a:lvl2pPr>
            <a:lvl3pPr lvl="2" algn="l">
              <a:lnSpc>
                <a:spcPct val="100000"/>
              </a:lnSpc>
              <a:spcBef>
                <a:spcPts val="0"/>
              </a:spcBef>
              <a:spcAft>
                <a:spcPts val="0"/>
              </a:spcAft>
              <a:buSzPts val="1900"/>
              <a:buFont typeface="Raleway Thin"/>
              <a:buNone/>
              <a:defRPr sz="1900">
                <a:latin typeface="Raleway Thin"/>
                <a:ea typeface="Raleway Thin"/>
                <a:cs typeface="Raleway Thin"/>
                <a:sym typeface="Raleway Thin"/>
              </a:defRPr>
            </a:lvl3pPr>
            <a:lvl4pPr lvl="3" algn="l">
              <a:lnSpc>
                <a:spcPct val="100000"/>
              </a:lnSpc>
              <a:spcBef>
                <a:spcPts val="0"/>
              </a:spcBef>
              <a:spcAft>
                <a:spcPts val="0"/>
              </a:spcAft>
              <a:buSzPts val="1900"/>
              <a:buFont typeface="Raleway Thin"/>
              <a:buNone/>
              <a:defRPr sz="1900">
                <a:latin typeface="Raleway Thin"/>
                <a:ea typeface="Raleway Thin"/>
                <a:cs typeface="Raleway Thin"/>
                <a:sym typeface="Raleway Thin"/>
              </a:defRPr>
            </a:lvl4pPr>
            <a:lvl5pPr lvl="4" algn="l">
              <a:lnSpc>
                <a:spcPct val="100000"/>
              </a:lnSpc>
              <a:spcBef>
                <a:spcPts val="0"/>
              </a:spcBef>
              <a:spcAft>
                <a:spcPts val="0"/>
              </a:spcAft>
              <a:buSzPts val="1900"/>
              <a:buFont typeface="Raleway Thin"/>
              <a:buNone/>
              <a:defRPr sz="1900">
                <a:latin typeface="Raleway Thin"/>
                <a:ea typeface="Raleway Thin"/>
                <a:cs typeface="Raleway Thin"/>
                <a:sym typeface="Raleway Thin"/>
              </a:defRPr>
            </a:lvl5pPr>
            <a:lvl6pPr lvl="5" algn="l">
              <a:lnSpc>
                <a:spcPct val="100000"/>
              </a:lnSpc>
              <a:spcBef>
                <a:spcPts val="0"/>
              </a:spcBef>
              <a:spcAft>
                <a:spcPts val="0"/>
              </a:spcAft>
              <a:buSzPts val="1900"/>
              <a:buFont typeface="Raleway Thin"/>
              <a:buNone/>
              <a:defRPr sz="1900">
                <a:latin typeface="Raleway Thin"/>
                <a:ea typeface="Raleway Thin"/>
                <a:cs typeface="Raleway Thin"/>
                <a:sym typeface="Raleway Thin"/>
              </a:defRPr>
            </a:lvl6pPr>
            <a:lvl7pPr lvl="6" algn="l">
              <a:lnSpc>
                <a:spcPct val="100000"/>
              </a:lnSpc>
              <a:spcBef>
                <a:spcPts val="0"/>
              </a:spcBef>
              <a:spcAft>
                <a:spcPts val="0"/>
              </a:spcAft>
              <a:buSzPts val="1900"/>
              <a:buFont typeface="Raleway Thin"/>
              <a:buNone/>
              <a:defRPr sz="1900">
                <a:latin typeface="Raleway Thin"/>
                <a:ea typeface="Raleway Thin"/>
                <a:cs typeface="Raleway Thin"/>
                <a:sym typeface="Raleway Thin"/>
              </a:defRPr>
            </a:lvl7pPr>
            <a:lvl8pPr lvl="7" algn="l">
              <a:lnSpc>
                <a:spcPct val="100000"/>
              </a:lnSpc>
              <a:spcBef>
                <a:spcPts val="0"/>
              </a:spcBef>
              <a:spcAft>
                <a:spcPts val="0"/>
              </a:spcAft>
              <a:buSzPts val="1900"/>
              <a:buFont typeface="Raleway Thin"/>
              <a:buNone/>
              <a:defRPr sz="1900">
                <a:latin typeface="Raleway Thin"/>
                <a:ea typeface="Raleway Thin"/>
                <a:cs typeface="Raleway Thin"/>
                <a:sym typeface="Raleway Thin"/>
              </a:defRPr>
            </a:lvl8pPr>
            <a:lvl9pPr lvl="8" algn="l">
              <a:lnSpc>
                <a:spcPct val="100000"/>
              </a:lnSpc>
              <a:spcBef>
                <a:spcPts val="0"/>
              </a:spcBef>
              <a:spcAft>
                <a:spcPts val="0"/>
              </a:spcAft>
              <a:buSzPts val="1900"/>
              <a:buFont typeface="Raleway Thin"/>
              <a:buNone/>
              <a:defRPr sz="1900">
                <a:latin typeface="Raleway Thin"/>
                <a:ea typeface="Raleway Thin"/>
                <a:cs typeface="Raleway Thin"/>
                <a:sym typeface="Raleway Thin"/>
              </a:defRPr>
            </a:lvl9pPr>
          </a:lstStyle>
          <a:p/>
        </p:txBody>
      </p:sp>
      <p:sp>
        <p:nvSpPr>
          <p:cNvPr id="35" name="Google Shape;35;p28"/>
          <p:cNvSpPr txBox="1"/>
          <p:nvPr>
            <p:ph idx="7" type="subTitle"/>
          </p:nvPr>
        </p:nvSpPr>
        <p:spPr>
          <a:xfrm>
            <a:off x="1771250" y="3196125"/>
            <a:ext cx="2535000" cy="403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sz="1400">
                <a:latin typeface="Montserrat Medium"/>
                <a:ea typeface="Montserrat Medium"/>
                <a:cs typeface="Montserrat Medium"/>
                <a:sym typeface="Montserrat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36" name="Google Shape;36;p28"/>
          <p:cNvSpPr txBox="1"/>
          <p:nvPr>
            <p:ph idx="8" type="subTitle"/>
          </p:nvPr>
        </p:nvSpPr>
        <p:spPr>
          <a:xfrm flipH="1">
            <a:off x="6139600" y="2413900"/>
            <a:ext cx="2354100" cy="29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900"/>
              <a:buFont typeface="Raleway Thin"/>
              <a:buNone/>
              <a:defRPr>
                <a:solidFill>
                  <a:schemeClr val="accent2"/>
                </a:solidFill>
              </a:defRPr>
            </a:lvl1pPr>
            <a:lvl2pPr lvl="1" algn="l">
              <a:lnSpc>
                <a:spcPct val="100000"/>
              </a:lnSpc>
              <a:spcBef>
                <a:spcPts val="0"/>
              </a:spcBef>
              <a:spcAft>
                <a:spcPts val="0"/>
              </a:spcAft>
              <a:buSzPts val="1900"/>
              <a:buFont typeface="Raleway Thin"/>
              <a:buNone/>
              <a:defRPr sz="1900">
                <a:latin typeface="Raleway Thin"/>
                <a:ea typeface="Raleway Thin"/>
                <a:cs typeface="Raleway Thin"/>
                <a:sym typeface="Raleway Thin"/>
              </a:defRPr>
            </a:lvl2pPr>
            <a:lvl3pPr lvl="2" algn="l">
              <a:lnSpc>
                <a:spcPct val="100000"/>
              </a:lnSpc>
              <a:spcBef>
                <a:spcPts val="0"/>
              </a:spcBef>
              <a:spcAft>
                <a:spcPts val="0"/>
              </a:spcAft>
              <a:buSzPts val="1900"/>
              <a:buFont typeface="Raleway Thin"/>
              <a:buNone/>
              <a:defRPr sz="1900">
                <a:latin typeface="Raleway Thin"/>
                <a:ea typeface="Raleway Thin"/>
                <a:cs typeface="Raleway Thin"/>
                <a:sym typeface="Raleway Thin"/>
              </a:defRPr>
            </a:lvl3pPr>
            <a:lvl4pPr lvl="3" algn="l">
              <a:lnSpc>
                <a:spcPct val="100000"/>
              </a:lnSpc>
              <a:spcBef>
                <a:spcPts val="0"/>
              </a:spcBef>
              <a:spcAft>
                <a:spcPts val="0"/>
              </a:spcAft>
              <a:buSzPts val="1900"/>
              <a:buFont typeface="Raleway Thin"/>
              <a:buNone/>
              <a:defRPr sz="1900">
                <a:latin typeface="Raleway Thin"/>
                <a:ea typeface="Raleway Thin"/>
                <a:cs typeface="Raleway Thin"/>
                <a:sym typeface="Raleway Thin"/>
              </a:defRPr>
            </a:lvl4pPr>
            <a:lvl5pPr lvl="4" algn="l">
              <a:lnSpc>
                <a:spcPct val="100000"/>
              </a:lnSpc>
              <a:spcBef>
                <a:spcPts val="0"/>
              </a:spcBef>
              <a:spcAft>
                <a:spcPts val="0"/>
              </a:spcAft>
              <a:buSzPts val="1900"/>
              <a:buFont typeface="Raleway Thin"/>
              <a:buNone/>
              <a:defRPr sz="1900">
                <a:latin typeface="Raleway Thin"/>
                <a:ea typeface="Raleway Thin"/>
                <a:cs typeface="Raleway Thin"/>
                <a:sym typeface="Raleway Thin"/>
              </a:defRPr>
            </a:lvl5pPr>
            <a:lvl6pPr lvl="5" algn="l">
              <a:lnSpc>
                <a:spcPct val="100000"/>
              </a:lnSpc>
              <a:spcBef>
                <a:spcPts val="0"/>
              </a:spcBef>
              <a:spcAft>
                <a:spcPts val="0"/>
              </a:spcAft>
              <a:buSzPts val="1900"/>
              <a:buFont typeface="Raleway Thin"/>
              <a:buNone/>
              <a:defRPr sz="1900">
                <a:latin typeface="Raleway Thin"/>
                <a:ea typeface="Raleway Thin"/>
                <a:cs typeface="Raleway Thin"/>
                <a:sym typeface="Raleway Thin"/>
              </a:defRPr>
            </a:lvl6pPr>
            <a:lvl7pPr lvl="6" algn="l">
              <a:lnSpc>
                <a:spcPct val="100000"/>
              </a:lnSpc>
              <a:spcBef>
                <a:spcPts val="0"/>
              </a:spcBef>
              <a:spcAft>
                <a:spcPts val="0"/>
              </a:spcAft>
              <a:buSzPts val="1900"/>
              <a:buFont typeface="Raleway Thin"/>
              <a:buNone/>
              <a:defRPr sz="1900">
                <a:latin typeface="Raleway Thin"/>
                <a:ea typeface="Raleway Thin"/>
                <a:cs typeface="Raleway Thin"/>
                <a:sym typeface="Raleway Thin"/>
              </a:defRPr>
            </a:lvl7pPr>
            <a:lvl8pPr lvl="7" algn="l">
              <a:lnSpc>
                <a:spcPct val="100000"/>
              </a:lnSpc>
              <a:spcBef>
                <a:spcPts val="0"/>
              </a:spcBef>
              <a:spcAft>
                <a:spcPts val="0"/>
              </a:spcAft>
              <a:buSzPts val="1900"/>
              <a:buFont typeface="Raleway Thin"/>
              <a:buNone/>
              <a:defRPr sz="1900">
                <a:latin typeface="Raleway Thin"/>
                <a:ea typeface="Raleway Thin"/>
                <a:cs typeface="Raleway Thin"/>
                <a:sym typeface="Raleway Thin"/>
              </a:defRPr>
            </a:lvl8pPr>
            <a:lvl9pPr lvl="8" algn="l">
              <a:lnSpc>
                <a:spcPct val="100000"/>
              </a:lnSpc>
              <a:spcBef>
                <a:spcPts val="0"/>
              </a:spcBef>
              <a:spcAft>
                <a:spcPts val="0"/>
              </a:spcAft>
              <a:buSzPts val="1900"/>
              <a:buFont typeface="Raleway Thin"/>
              <a:buNone/>
              <a:defRPr sz="1900">
                <a:latin typeface="Raleway Thin"/>
                <a:ea typeface="Raleway Thin"/>
                <a:cs typeface="Raleway Thin"/>
                <a:sym typeface="Raleway Thin"/>
              </a:defRPr>
            </a:lvl9pPr>
          </a:lstStyle>
          <a:p/>
        </p:txBody>
      </p:sp>
      <p:sp>
        <p:nvSpPr>
          <p:cNvPr id="37" name="Google Shape;37;p28"/>
          <p:cNvSpPr txBox="1"/>
          <p:nvPr>
            <p:ph idx="9" type="subTitle"/>
          </p:nvPr>
        </p:nvSpPr>
        <p:spPr>
          <a:xfrm>
            <a:off x="6139600" y="2799325"/>
            <a:ext cx="2535000" cy="403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sz="1400">
                <a:latin typeface="Montserrat Medium"/>
                <a:ea typeface="Montserrat Medium"/>
                <a:cs typeface="Montserrat Medium"/>
                <a:sym typeface="Montserrat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38" name="Google Shape;38;p28"/>
          <p:cNvSpPr txBox="1"/>
          <p:nvPr>
            <p:ph idx="13" type="subTitle"/>
          </p:nvPr>
        </p:nvSpPr>
        <p:spPr>
          <a:xfrm flipH="1">
            <a:off x="6139600" y="3620025"/>
            <a:ext cx="2354100" cy="29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900"/>
              <a:buFont typeface="Raleway Thin"/>
              <a:buNone/>
              <a:defRPr>
                <a:solidFill>
                  <a:schemeClr val="accent2"/>
                </a:solidFill>
              </a:defRPr>
            </a:lvl1pPr>
            <a:lvl2pPr lvl="1" algn="l">
              <a:lnSpc>
                <a:spcPct val="100000"/>
              </a:lnSpc>
              <a:spcBef>
                <a:spcPts val="0"/>
              </a:spcBef>
              <a:spcAft>
                <a:spcPts val="0"/>
              </a:spcAft>
              <a:buSzPts val="1900"/>
              <a:buFont typeface="Raleway Thin"/>
              <a:buNone/>
              <a:defRPr sz="1900">
                <a:latin typeface="Raleway Thin"/>
                <a:ea typeface="Raleway Thin"/>
                <a:cs typeface="Raleway Thin"/>
                <a:sym typeface="Raleway Thin"/>
              </a:defRPr>
            </a:lvl2pPr>
            <a:lvl3pPr lvl="2" algn="l">
              <a:lnSpc>
                <a:spcPct val="100000"/>
              </a:lnSpc>
              <a:spcBef>
                <a:spcPts val="0"/>
              </a:spcBef>
              <a:spcAft>
                <a:spcPts val="0"/>
              </a:spcAft>
              <a:buSzPts val="1900"/>
              <a:buFont typeface="Raleway Thin"/>
              <a:buNone/>
              <a:defRPr sz="1900">
                <a:latin typeface="Raleway Thin"/>
                <a:ea typeface="Raleway Thin"/>
                <a:cs typeface="Raleway Thin"/>
                <a:sym typeface="Raleway Thin"/>
              </a:defRPr>
            </a:lvl3pPr>
            <a:lvl4pPr lvl="3" algn="l">
              <a:lnSpc>
                <a:spcPct val="100000"/>
              </a:lnSpc>
              <a:spcBef>
                <a:spcPts val="0"/>
              </a:spcBef>
              <a:spcAft>
                <a:spcPts val="0"/>
              </a:spcAft>
              <a:buSzPts val="1900"/>
              <a:buFont typeface="Raleway Thin"/>
              <a:buNone/>
              <a:defRPr sz="1900">
                <a:latin typeface="Raleway Thin"/>
                <a:ea typeface="Raleway Thin"/>
                <a:cs typeface="Raleway Thin"/>
                <a:sym typeface="Raleway Thin"/>
              </a:defRPr>
            </a:lvl4pPr>
            <a:lvl5pPr lvl="4" algn="l">
              <a:lnSpc>
                <a:spcPct val="100000"/>
              </a:lnSpc>
              <a:spcBef>
                <a:spcPts val="0"/>
              </a:spcBef>
              <a:spcAft>
                <a:spcPts val="0"/>
              </a:spcAft>
              <a:buSzPts val="1900"/>
              <a:buFont typeface="Raleway Thin"/>
              <a:buNone/>
              <a:defRPr sz="1900">
                <a:latin typeface="Raleway Thin"/>
                <a:ea typeface="Raleway Thin"/>
                <a:cs typeface="Raleway Thin"/>
                <a:sym typeface="Raleway Thin"/>
              </a:defRPr>
            </a:lvl5pPr>
            <a:lvl6pPr lvl="5" algn="l">
              <a:lnSpc>
                <a:spcPct val="100000"/>
              </a:lnSpc>
              <a:spcBef>
                <a:spcPts val="0"/>
              </a:spcBef>
              <a:spcAft>
                <a:spcPts val="0"/>
              </a:spcAft>
              <a:buSzPts val="1900"/>
              <a:buFont typeface="Raleway Thin"/>
              <a:buNone/>
              <a:defRPr sz="1900">
                <a:latin typeface="Raleway Thin"/>
                <a:ea typeface="Raleway Thin"/>
                <a:cs typeface="Raleway Thin"/>
                <a:sym typeface="Raleway Thin"/>
              </a:defRPr>
            </a:lvl6pPr>
            <a:lvl7pPr lvl="6" algn="l">
              <a:lnSpc>
                <a:spcPct val="100000"/>
              </a:lnSpc>
              <a:spcBef>
                <a:spcPts val="0"/>
              </a:spcBef>
              <a:spcAft>
                <a:spcPts val="0"/>
              </a:spcAft>
              <a:buSzPts val="1900"/>
              <a:buFont typeface="Raleway Thin"/>
              <a:buNone/>
              <a:defRPr sz="1900">
                <a:latin typeface="Raleway Thin"/>
                <a:ea typeface="Raleway Thin"/>
                <a:cs typeface="Raleway Thin"/>
                <a:sym typeface="Raleway Thin"/>
              </a:defRPr>
            </a:lvl7pPr>
            <a:lvl8pPr lvl="7" algn="l">
              <a:lnSpc>
                <a:spcPct val="100000"/>
              </a:lnSpc>
              <a:spcBef>
                <a:spcPts val="0"/>
              </a:spcBef>
              <a:spcAft>
                <a:spcPts val="0"/>
              </a:spcAft>
              <a:buSzPts val="1900"/>
              <a:buFont typeface="Raleway Thin"/>
              <a:buNone/>
              <a:defRPr sz="1900">
                <a:latin typeface="Raleway Thin"/>
                <a:ea typeface="Raleway Thin"/>
                <a:cs typeface="Raleway Thin"/>
                <a:sym typeface="Raleway Thin"/>
              </a:defRPr>
            </a:lvl8pPr>
            <a:lvl9pPr lvl="8" algn="l">
              <a:lnSpc>
                <a:spcPct val="100000"/>
              </a:lnSpc>
              <a:spcBef>
                <a:spcPts val="0"/>
              </a:spcBef>
              <a:spcAft>
                <a:spcPts val="0"/>
              </a:spcAft>
              <a:buSzPts val="1900"/>
              <a:buFont typeface="Raleway Thin"/>
              <a:buNone/>
              <a:defRPr sz="1900">
                <a:latin typeface="Raleway Thin"/>
                <a:ea typeface="Raleway Thin"/>
                <a:cs typeface="Raleway Thin"/>
                <a:sym typeface="Raleway Thin"/>
              </a:defRPr>
            </a:lvl9pPr>
          </a:lstStyle>
          <a:p/>
        </p:txBody>
      </p:sp>
      <p:sp>
        <p:nvSpPr>
          <p:cNvPr id="39" name="Google Shape;39;p28"/>
          <p:cNvSpPr txBox="1"/>
          <p:nvPr>
            <p:ph idx="14" type="subTitle"/>
          </p:nvPr>
        </p:nvSpPr>
        <p:spPr>
          <a:xfrm>
            <a:off x="6139600" y="4003125"/>
            <a:ext cx="2535000" cy="403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sz="1400">
                <a:latin typeface="Montserrat Medium"/>
                <a:ea typeface="Montserrat Medium"/>
                <a:cs typeface="Montserrat Medium"/>
                <a:sym typeface="Montserrat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40" name="Google Shape;40;p28"/>
          <p:cNvSpPr txBox="1"/>
          <p:nvPr>
            <p:ph idx="15" type="title"/>
          </p:nvPr>
        </p:nvSpPr>
        <p:spPr>
          <a:xfrm>
            <a:off x="524000" y="336325"/>
            <a:ext cx="6386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 name="Shape 41"/>
        <p:cNvGrpSpPr/>
        <p:nvPr/>
      </p:nvGrpSpPr>
      <p:grpSpPr>
        <a:xfrm>
          <a:off x="0" y="0"/>
          <a:ext cx="0" cy="0"/>
          <a:chOff x="0" y="0"/>
          <a:chExt cx="0" cy="0"/>
        </a:xfrm>
      </p:grpSpPr>
      <p:grpSp>
        <p:nvGrpSpPr>
          <p:cNvPr id="42" name="Google Shape;42;p29"/>
          <p:cNvGrpSpPr/>
          <p:nvPr/>
        </p:nvGrpSpPr>
        <p:grpSpPr>
          <a:xfrm>
            <a:off x="4350875" y="3608425"/>
            <a:ext cx="5971850" cy="67800"/>
            <a:chOff x="6595675" y="225375"/>
            <a:chExt cx="5971850" cy="67800"/>
          </a:xfrm>
        </p:grpSpPr>
        <p:sp>
          <p:nvSpPr>
            <p:cNvPr id="43" name="Google Shape;43;p29"/>
            <p:cNvSpPr/>
            <p:nvPr/>
          </p:nvSpPr>
          <p:spPr>
            <a:xfrm rot="5400000">
              <a:off x="9889575" y="-2384775"/>
              <a:ext cx="67800" cy="5288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9"/>
            <p:cNvSpPr/>
            <p:nvPr/>
          </p:nvSpPr>
          <p:spPr>
            <a:xfrm rot="5400000">
              <a:off x="6993450" y="72975"/>
              <a:ext cx="67800" cy="372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9"/>
            <p:cNvSpPr/>
            <p:nvPr/>
          </p:nvSpPr>
          <p:spPr>
            <a:xfrm rot="5400000">
              <a:off x="6651625" y="169425"/>
              <a:ext cx="67800" cy="179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 name="Google Shape;46;p29"/>
          <p:cNvGrpSpPr/>
          <p:nvPr/>
        </p:nvGrpSpPr>
        <p:grpSpPr>
          <a:xfrm rot="5400000">
            <a:off x="-2376925" y="3013800"/>
            <a:ext cx="5200100" cy="67800"/>
            <a:chOff x="6749325" y="225375"/>
            <a:chExt cx="5200100" cy="67800"/>
          </a:xfrm>
        </p:grpSpPr>
        <p:sp>
          <p:nvSpPr>
            <p:cNvPr id="47" name="Google Shape;47;p29"/>
            <p:cNvSpPr/>
            <p:nvPr/>
          </p:nvSpPr>
          <p:spPr>
            <a:xfrm rot="5400000">
              <a:off x="9386225" y="-2270025"/>
              <a:ext cx="67800" cy="5058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9"/>
            <p:cNvSpPr/>
            <p:nvPr/>
          </p:nvSpPr>
          <p:spPr>
            <a:xfrm rot="5400000">
              <a:off x="6749925" y="224775"/>
              <a:ext cx="67800" cy="69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 name="Google Shape;49;p29"/>
          <p:cNvSpPr txBox="1"/>
          <p:nvPr>
            <p:ph type="ctrTitle"/>
          </p:nvPr>
        </p:nvSpPr>
        <p:spPr>
          <a:xfrm>
            <a:off x="5939875" y="1617000"/>
            <a:ext cx="2765700" cy="1276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300">
                <a:solidFill>
                  <a:schemeClr val="accent2"/>
                </a:solidFill>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50" name="Google Shape;50;p29"/>
          <p:cNvSpPr txBox="1"/>
          <p:nvPr>
            <p:ph idx="1" type="subTitle"/>
          </p:nvPr>
        </p:nvSpPr>
        <p:spPr>
          <a:xfrm>
            <a:off x="5939875" y="2749100"/>
            <a:ext cx="2765700" cy="57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500">
                <a:latin typeface="Montserrat Medium"/>
                <a:ea typeface="Montserrat Medium"/>
                <a:cs typeface="Montserrat Medium"/>
                <a:sym typeface="Montserrat Medium"/>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51" name="Google Shape;51;p29"/>
          <p:cNvSpPr txBox="1"/>
          <p:nvPr>
            <p:ph idx="2" type="title"/>
          </p:nvPr>
        </p:nvSpPr>
        <p:spPr>
          <a:xfrm>
            <a:off x="3755650" y="1452100"/>
            <a:ext cx="2652300" cy="18303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5500"/>
              <a:buFont typeface="Oswald"/>
              <a:buNone/>
              <a:defRPr sz="14100">
                <a:latin typeface="Oswald"/>
                <a:ea typeface="Oswald"/>
                <a:cs typeface="Oswald"/>
                <a:sym typeface="Oswald"/>
              </a:defRPr>
            </a:lvl1pPr>
            <a:lvl2pPr lvl="1" algn="ctr">
              <a:lnSpc>
                <a:spcPct val="100000"/>
              </a:lnSpc>
              <a:spcBef>
                <a:spcPts val="0"/>
              </a:spcBef>
              <a:spcAft>
                <a:spcPts val="0"/>
              </a:spcAft>
              <a:buClr>
                <a:srgbClr val="434343"/>
              </a:buClr>
              <a:buSzPts val="5500"/>
              <a:buFont typeface="Oswald"/>
              <a:buNone/>
              <a:defRPr sz="5500">
                <a:solidFill>
                  <a:srgbClr val="434343"/>
                </a:solidFill>
                <a:latin typeface="Oswald"/>
                <a:ea typeface="Oswald"/>
                <a:cs typeface="Oswald"/>
                <a:sym typeface="Oswald"/>
              </a:defRPr>
            </a:lvl2pPr>
            <a:lvl3pPr lvl="2" algn="ctr">
              <a:lnSpc>
                <a:spcPct val="100000"/>
              </a:lnSpc>
              <a:spcBef>
                <a:spcPts val="0"/>
              </a:spcBef>
              <a:spcAft>
                <a:spcPts val="0"/>
              </a:spcAft>
              <a:buClr>
                <a:srgbClr val="434343"/>
              </a:buClr>
              <a:buSzPts val="5500"/>
              <a:buFont typeface="Oswald"/>
              <a:buNone/>
              <a:defRPr sz="5500">
                <a:solidFill>
                  <a:srgbClr val="434343"/>
                </a:solidFill>
                <a:latin typeface="Oswald"/>
                <a:ea typeface="Oswald"/>
                <a:cs typeface="Oswald"/>
                <a:sym typeface="Oswald"/>
              </a:defRPr>
            </a:lvl3pPr>
            <a:lvl4pPr lvl="3" algn="ctr">
              <a:lnSpc>
                <a:spcPct val="100000"/>
              </a:lnSpc>
              <a:spcBef>
                <a:spcPts val="0"/>
              </a:spcBef>
              <a:spcAft>
                <a:spcPts val="0"/>
              </a:spcAft>
              <a:buClr>
                <a:srgbClr val="434343"/>
              </a:buClr>
              <a:buSzPts val="5500"/>
              <a:buFont typeface="Oswald"/>
              <a:buNone/>
              <a:defRPr sz="5500">
                <a:solidFill>
                  <a:srgbClr val="434343"/>
                </a:solidFill>
                <a:latin typeface="Oswald"/>
                <a:ea typeface="Oswald"/>
                <a:cs typeface="Oswald"/>
                <a:sym typeface="Oswald"/>
              </a:defRPr>
            </a:lvl4pPr>
            <a:lvl5pPr lvl="4" algn="ctr">
              <a:lnSpc>
                <a:spcPct val="100000"/>
              </a:lnSpc>
              <a:spcBef>
                <a:spcPts val="0"/>
              </a:spcBef>
              <a:spcAft>
                <a:spcPts val="0"/>
              </a:spcAft>
              <a:buClr>
                <a:srgbClr val="434343"/>
              </a:buClr>
              <a:buSzPts val="5500"/>
              <a:buFont typeface="Oswald"/>
              <a:buNone/>
              <a:defRPr sz="5500">
                <a:solidFill>
                  <a:srgbClr val="434343"/>
                </a:solidFill>
                <a:latin typeface="Oswald"/>
                <a:ea typeface="Oswald"/>
                <a:cs typeface="Oswald"/>
                <a:sym typeface="Oswald"/>
              </a:defRPr>
            </a:lvl5pPr>
            <a:lvl6pPr lvl="5" algn="ctr">
              <a:lnSpc>
                <a:spcPct val="100000"/>
              </a:lnSpc>
              <a:spcBef>
                <a:spcPts val="0"/>
              </a:spcBef>
              <a:spcAft>
                <a:spcPts val="0"/>
              </a:spcAft>
              <a:buClr>
                <a:srgbClr val="434343"/>
              </a:buClr>
              <a:buSzPts val="5500"/>
              <a:buFont typeface="Oswald"/>
              <a:buNone/>
              <a:defRPr sz="5500">
                <a:solidFill>
                  <a:srgbClr val="434343"/>
                </a:solidFill>
                <a:latin typeface="Oswald"/>
                <a:ea typeface="Oswald"/>
                <a:cs typeface="Oswald"/>
                <a:sym typeface="Oswald"/>
              </a:defRPr>
            </a:lvl6pPr>
            <a:lvl7pPr lvl="6" algn="ctr">
              <a:lnSpc>
                <a:spcPct val="100000"/>
              </a:lnSpc>
              <a:spcBef>
                <a:spcPts val="0"/>
              </a:spcBef>
              <a:spcAft>
                <a:spcPts val="0"/>
              </a:spcAft>
              <a:buClr>
                <a:srgbClr val="434343"/>
              </a:buClr>
              <a:buSzPts val="5500"/>
              <a:buFont typeface="Oswald"/>
              <a:buNone/>
              <a:defRPr sz="5500">
                <a:solidFill>
                  <a:srgbClr val="434343"/>
                </a:solidFill>
                <a:latin typeface="Oswald"/>
                <a:ea typeface="Oswald"/>
                <a:cs typeface="Oswald"/>
                <a:sym typeface="Oswald"/>
              </a:defRPr>
            </a:lvl7pPr>
            <a:lvl8pPr lvl="7" algn="ctr">
              <a:lnSpc>
                <a:spcPct val="100000"/>
              </a:lnSpc>
              <a:spcBef>
                <a:spcPts val="0"/>
              </a:spcBef>
              <a:spcAft>
                <a:spcPts val="0"/>
              </a:spcAft>
              <a:buClr>
                <a:srgbClr val="434343"/>
              </a:buClr>
              <a:buSzPts val="5500"/>
              <a:buFont typeface="Oswald"/>
              <a:buNone/>
              <a:defRPr sz="5500">
                <a:solidFill>
                  <a:srgbClr val="434343"/>
                </a:solidFill>
                <a:latin typeface="Oswald"/>
                <a:ea typeface="Oswald"/>
                <a:cs typeface="Oswald"/>
                <a:sym typeface="Oswald"/>
              </a:defRPr>
            </a:lvl8pPr>
            <a:lvl9pPr lvl="8" algn="ctr">
              <a:lnSpc>
                <a:spcPct val="100000"/>
              </a:lnSpc>
              <a:spcBef>
                <a:spcPts val="0"/>
              </a:spcBef>
              <a:spcAft>
                <a:spcPts val="0"/>
              </a:spcAft>
              <a:buClr>
                <a:srgbClr val="434343"/>
              </a:buClr>
              <a:buSzPts val="5500"/>
              <a:buFont typeface="Oswald"/>
              <a:buNone/>
              <a:defRPr sz="5500">
                <a:solidFill>
                  <a:srgbClr val="434343"/>
                </a:solidFill>
                <a:latin typeface="Oswald"/>
                <a:ea typeface="Oswald"/>
                <a:cs typeface="Oswald"/>
                <a:sym typeface="Oswal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grpSp>
        <p:nvGrpSpPr>
          <p:cNvPr id="53" name="Google Shape;53;p30"/>
          <p:cNvGrpSpPr/>
          <p:nvPr/>
        </p:nvGrpSpPr>
        <p:grpSpPr>
          <a:xfrm>
            <a:off x="5075250" y="501125"/>
            <a:ext cx="5353750" cy="67800"/>
            <a:chOff x="6595675" y="225375"/>
            <a:chExt cx="5353750" cy="67800"/>
          </a:xfrm>
        </p:grpSpPr>
        <p:sp>
          <p:nvSpPr>
            <p:cNvPr id="54" name="Google Shape;54;p30"/>
            <p:cNvSpPr/>
            <p:nvPr/>
          </p:nvSpPr>
          <p:spPr>
            <a:xfrm rot="5400000">
              <a:off x="9580475" y="-2075775"/>
              <a:ext cx="67800" cy="4670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30"/>
            <p:cNvSpPr/>
            <p:nvPr/>
          </p:nvSpPr>
          <p:spPr>
            <a:xfrm rot="5400000">
              <a:off x="6993450" y="72975"/>
              <a:ext cx="67800" cy="372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30"/>
            <p:cNvSpPr/>
            <p:nvPr/>
          </p:nvSpPr>
          <p:spPr>
            <a:xfrm rot="5400000">
              <a:off x="6651625" y="169425"/>
              <a:ext cx="67800" cy="179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 name="Google Shape;57;p30"/>
          <p:cNvGrpSpPr/>
          <p:nvPr/>
        </p:nvGrpSpPr>
        <p:grpSpPr>
          <a:xfrm rot="5400000">
            <a:off x="-2367450" y="3067275"/>
            <a:ext cx="5200100" cy="67800"/>
            <a:chOff x="6749325" y="225375"/>
            <a:chExt cx="5200100" cy="67800"/>
          </a:xfrm>
        </p:grpSpPr>
        <p:sp>
          <p:nvSpPr>
            <p:cNvPr id="58" name="Google Shape;58;p30"/>
            <p:cNvSpPr/>
            <p:nvPr/>
          </p:nvSpPr>
          <p:spPr>
            <a:xfrm rot="5400000">
              <a:off x="9386225" y="-2270025"/>
              <a:ext cx="67800" cy="5058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30"/>
            <p:cNvSpPr/>
            <p:nvPr/>
          </p:nvSpPr>
          <p:spPr>
            <a:xfrm rot="5400000">
              <a:off x="6749925" y="224775"/>
              <a:ext cx="67800" cy="69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 name="Google Shape;60;p30"/>
          <p:cNvSpPr txBox="1"/>
          <p:nvPr>
            <p:ph type="title"/>
          </p:nvPr>
        </p:nvSpPr>
        <p:spPr>
          <a:xfrm>
            <a:off x="524000" y="336325"/>
            <a:ext cx="6386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
    <p:spTree>
      <p:nvGrpSpPr>
        <p:cNvPr id="61" name="Shape 61"/>
        <p:cNvGrpSpPr/>
        <p:nvPr/>
      </p:nvGrpSpPr>
      <p:grpSpPr>
        <a:xfrm>
          <a:off x="0" y="0"/>
          <a:ext cx="0" cy="0"/>
          <a:chOff x="0" y="0"/>
          <a:chExt cx="0" cy="0"/>
        </a:xfrm>
      </p:grpSpPr>
      <p:sp>
        <p:nvSpPr>
          <p:cNvPr id="62" name="Google Shape;62;p31"/>
          <p:cNvSpPr/>
          <p:nvPr/>
        </p:nvSpPr>
        <p:spPr>
          <a:xfrm>
            <a:off x="8286950" y="-72300"/>
            <a:ext cx="857100" cy="528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31"/>
          <p:cNvSpPr txBox="1"/>
          <p:nvPr>
            <p:ph idx="1" type="body"/>
          </p:nvPr>
        </p:nvSpPr>
        <p:spPr>
          <a:xfrm>
            <a:off x="805000" y="1470700"/>
            <a:ext cx="3419400" cy="2814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64" name="Google Shape;64;p31"/>
          <p:cNvSpPr txBox="1"/>
          <p:nvPr>
            <p:ph type="title"/>
          </p:nvPr>
        </p:nvSpPr>
        <p:spPr>
          <a:xfrm>
            <a:off x="524000" y="336325"/>
            <a:ext cx="6386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65" name="Google Shape;65;p31"/>
          <p:cNvGrpSpPr/>
          <p:nvPr/>
        </p:nvGrpSpPr>
        <p:grpSpPr>
          <a:xfrm>
            <a:off x="6438625" y="492500"/>
            <a:ext cx="5353750" cy="67800"/>
            <a:chOff x="6595675" y="225375"/>
            <a:chExt cx="5353750" cy="67800"/>
          </a:xfrm>
        </p:grpSpPr>
        <p:sp>
          <p:nvSpPr>
            <p:cNvPr id="66" name="Google Shape;66;p31"/>
            <p:cNvSpPr/>
            <p:nvPr/>
          </p:nvSpPr>
          <p:spPr>
            <a:xfrm rot="5400000">
              <a:off x="9580475" y="-2075775"/>
              <a:ext cx="67800" cy="4670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1"/>
            <p:cNvSpPr/>
            <p:nvPr/>
          </p:nvSpPr>
          <p:spPr>
            <a:xfrm rot="5400000">
              <a:off x="6993450" y="72975"/>
              <a:ext cx="67800" cy="372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1"/>
            <p:cNvSpPr/>
            <p:nvPr/>
          </p:nvSpPr>
          <p:spPr>
            <a:xfrm rot="5400000">
              <a:off x="6651625" y="169425"/>
              <a:ext cx="67800" cy="179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 name="Google Shape;69;p31"/>
          <p:cNvGrpSpPr/>
          <p:nvPr/>
        </p:nvGrpSpPr>
        <p:grpSpPr>
          <a:xfrm flipH="1" rot="-5400000">
            <a:off x="-2192375" y="3058650"/>
            <a:ext cx="5200100" cy="67800"/>
            <a:chOff x="6749325" y="225375"/>
            <a:chExt cx="5200100" cy="67800"/>
          </a:xfrm>
        </p:grpSpPr>
        <p:sp>
          <p:nvSpPr>
            <p:cNvPr id="70" name="Google Shape;70;p31"/>
            <p:cNvSpPr/>
            <p:nvPr/>
          </p:nvSpPr>
          <p:spPr>
            <a:xfrm rot="5400000">
              <a:off x="9386225" y="-2270025"/>
              <a:ext cx="67800" cy="5058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1"/>
            <p:cNvSpPr/>
            <p:nvPr/>
          </p:nvSpPr>
          <p:spPr>
            <a:xfrm rot="5400000">
              <a:off x="6749925" y="224775"/>
              <a:ext cx="67800" cy="69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32"/>
          <p:cNvSpPr txBox="1"/>
          <p:nvPr>
            <p:ph type="title"/>
          </p:nvPr>
        </p:nvSpPr>
        <p:spPr>
          <a:xfrm>
            <a:off x="524000" y="336325"/>
            <a:ext cx="6386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2"/>
          <p:cNvSpPr txBox="1"/>
          <p:nvPr>
            <p:ph idx="1" type="body"/>
          </p:nvPr>
        </p:nvSpPr>
        <p:spPr>
          <a:xfrm>
            <a:off x="524000" y="978125"/>
            <a:ext cx="7918500" cy="3605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rgbClr val="434343"/>
              </a:buClr>
              <a:buSzPts val="1200"/>
              <a:buFont typeface="Livvic"/>
              <a:buAutoNum type="arabicPeriod"/>
              <a:defRPr sz="1200"/>
            </a:lvl1pPr>
            <a:lvl2pPr indent="-304800" lvl="1" marL="914400" algn="l">
              <a:lnSpc>
                <a:spcPct val="100000"/>
              </a:lnSpc>
              <a:spcBef>
                <a:spcPts val="0"/>
              </a:spcBef>
              <a:spcAft>
                <a:spcPts val="0"/>
              </a:spcAft>
              <a:buClr>
                <a:srgbClr val="434343"/>
              </a:buClr>
              <a:buSzPts val="1200"/>
              <a:buFont typeface="Roboto Condensed Light"/>
              <a:buAutoNum type="alphaLcPeriod"/>
              <a:defRPr/>
            </a:lvl2pPr>
            <a:lvl3pPr indent="-304800" lvl="2" marL="1371600" algn="l">
              <a:lnSpc>
                <a:spcPct val="100000"/>
              </a:lnSpc>
              <a:spcBef>
                <a:spcPts val="0"/>
              </a:spcBef>
              <a:spcAft>
                <a:spcPts val="0"/>
              </a:spcAft>
              <a:buClr>
                <a:srgbClr val="434343"/>
              </a:buClr>
              <a:buSzPts val="1200"/>
              <a:buFont typeface="Roboto Condensed Light"/>
              <a:buAutoNum type="romanLcPeriod"/>
              <a:defRPr/>
            </a:lvl3pPr>
            <a:lvl4pPr indent="-304800" lvl="3" marL="1828800" algn="l">
              <a:lnSpc>
                <a:spcPct val="100000"/>
              </a:lnSpc>
              <a:spcBef>
                <a:spcPts val="0"/>
              </a:spcBef>
              <a:spcAft>
                <a:spcPts val="0"/>
              </a:spcAft>
              <a:buClr>
                <a:srgbClr val="434343"/>
              </a:buClr>
              <a:buSzPts val="1200"/>
              <a:buFont typeface="Roboto Condensed Light"/>
              <a:buAutoNum type="arabicPeriod"/>
              <a:defRPr/>
            </a:lvl4pPr>
            <a:lvl5pPr indent="-304800" lvl="4" marL="2286000" algn="l">
              <a:lnSpc>
                <a:spcPct val="100000"/>
              </a:lnSpc>
              <a:spcBef>
                <a:spcPts val="0"/>
              </a:spcBef>
              <a:spcAft>
                <a:spcPts val="0"/>
              </a:spcAft>
              <a:buClr>
                <a:srgbClr val="434343"/>
              </a:buClr>
              <a:buSzPts val="1200"/>
              <a:buFont typeface="Roboto Condensed Light"/>
              <a:buAutoNum type="alphaLcPeriod"/>
              <a:defRPr/>
            </a:lvl5pPr>
            <a:lvl6pPr indent="-304800" lvl="5" marL="2743200" algn="l">
              <a:lnSpc>
                <a:spcPct val="100000"/>
              </a:lnSpc>
              <a:spcBef>
                <a:spcPts val="0"/>
              </a:spcBef>
              <a:spcAft>
                <a:spcPts val="0"/>
              </a:spcAft>
              <a:buClr>
                <a:srgbClr val="434343"/>
              </a:buClr>
              <a:buSzPts val="1200"/>
              <a:buFont typeface="Roboto Condensed Light"/>
              <a:buAutoNum type="romanLcPeriod"/>
              <a:defRPr/>
            </a:lvl6pPr>
            <a:lvl7pPr indent="-304800" lvl="6" marL="3200400" algn="l">
              <a:lnSpc>
                <a:spcPct val="100000"/>
              </a:lnSpc>
              <a:spcBef>
                <a:spcPts val="0"/>
              </a:spcBef>
              <a:spcAft>
                <a:spcPts val="0"/>
              </a:spcAft>
              <a:buClr>
                <a:srgbClr val="434343"/>
              </a:buClr>
              <a:buSzPts val="1200"/>
              <a:buFont typeface="Roboto Condensed Light"/>
              <a:buAutoNum type="arabicPeriod"/>
              <a:defRPr/>
            </a:lvl7pPr>
            <a:lvl8pPr indent="-304800" lvl="7" marL="3657600" algn="l">
              <a:lnSpc>
                <a:spcPct val="100000"/>
              </a:lnSpc>
              <a:spcBef>
                <a:spcPts val="0"/>
              </a:spcBef>
              <a:spcAft>
                <a:spcPts val="0"/>
              </a:spcAft>
              <a:buClr>
                <a:srgbClr val="434343"/>
              </a:buClr>
              <a:buSzPts val="1200"/>
              <a:buFont typeface="Roboto Condensed Light"/>
              <a:buAutoNum type="alphaLcPeriod"/>
              <a:defRPr/>
            </a:lvl8pPr>
            <a:lvl9pPr indent="-304800" lvl="8" marL="4114800" algn="l">
              <a:lnSpc>
                <a:spcPct val="100000"/>
              </a:lnSpc>
              <a:spcBef>
                <a:spcPts val="0"/>
              </a:spcBef>
              <a:spcAft>
                <a:spcPts val="0"/>
              </a:spcAft>
              <a:buClr>
                <a:srgbClr val="434343"/>
              </a:buClr>
              <a:buSzPts val="1200"/>
              <a:buFont typeface="Roboto Condensed Light"/>
              <a:buAutoNum type="romanLcPeriod"/>
              <a:defRPr/>
            </a:lvl9pPr>
          </a:lstStyle>
          <a:p/>
        </p:txBody>
      </p:sp>
      <p:grpSp>
        <p:nvGrpSpPr>
          <p:cNvPr id="75" name="Google Shape;75;p32"/>
          <p:cNvGrpSpPr/>
          <p:nvPr/>
        </p:nvGrpSpPr>
        <p:grpSpPr>
          <a:xfrm>
            <a:off x="6122050" y="4800525"/>
            <a:ext cx="5353750" cy="67800"/>
            <a:chOff x="6595675" y="225375"/>
            <a:chExt cx="5353750" cy="67800"/>
          </a:xfrm>
        </p:grpSpPr>
        <p:sp>
          <p:nvSpPr>
            <p:cNvPr id="76" name="Google Shape;76;p32"/>
            <p:cNvSpPr/>
            <p:nvPr/>
          </p:nvSpPr>
          <p:spPr>
            <a:xfrm rot="5400000">
              <a:off x="9580475" y="-2075775"/>
              <a:ext cx="67800" cy="4670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2"/>
            <p:cNvSpPr/>
            <p:nvPr/>
          </p:nvSpPr>
          <p:spPr>
            <a:xfrm rot="5400000">
              <a:off x="6993450" y="72975"/>
              <a:ext cx="67800" cy="372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32"/>
            <p:cNvSpPr/>
            <p:nvPr/>
          </p:nvSpPr>
          <p:spPr>
            <a:xfrm rot="5400000">
              <a:off x="6651625" y="169425"/>
              <a:ext cx="67800" cy="179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 name="Google Shape;79;p32"/>
          <p:cNvGrpSpPr/>
          <p:nvPr/>
        </p:nvGrpSpPr>
        <p:grpSpPr>
          <a:xfrm rot="5400000">
            <a:off x="-2376925" y="3032750"/>
            <a:ext cx="5200100" cy="67800"/>
            <a:chOff x="6749325" y="225375"/>
            <a:chExt cx="5200100" cy="67800"/>
          </a:xfrm>
        </p:grpSpPr>
        <p:sp>
          <p:nvSpPr>
            <p:cNvPr id="80" name="Google Shape;80;p32"/>
            <p:cNvSpPr/>
            <p:nvPr/>
          </p:nvSpPr>
          <p:spPr>
            <a:xfrm rot="5400000">
              <a:off x="9386225" y="-2270025"/>
              <a:ext cx="67800" cy="5058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2"/>
            <p:cNvSpPr/>
            <p:nvPr/>
          </p:nvSpPr>
          <p:spPr>
            <a:xfrm rot="5400000">
              <a:off x="6749925" y="224775"/>
              <a:ext cx="67800" cy="69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
    <p:spTree>
      <p:nvGrpSpPr>
        <p:cNvPr id="82" name="Shape 82"/>
        <p:cNvGrpSpPr/>
        <p:nvPr/>
      </p:nvGrpSpPr>
      <p:grpSpPr>
        <a:xfrm>
          <a:off x="0" y="0"/>
          <a:ext cx="0" cy="0"/>
          <a:chOff x="0" y="0"/>
          <a:chExt cx="0" cy="0"/>
        </a:xfrm>
      </p:grpSpPr>
      <p:sp>
        <p:nvSpPr>
          <p:cNvPr id="83" name="Google Shape;83;p33"/>
          <p:cNvSpPr txBox="1"/>
          <p:nvPr>
            <p:ph type="title"/>
          </p:nvPr>
        </p:nvSpPr>
        <p:spPr>
          <a:xfrm>
            <a:off x="524000" y="336325"/>
            <a:ext cx="6386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84" name="Google Shape;84;p33"/>
          <p:cNvGrpSpPr/>
          <p:nvPr/>
        </p:nvGrpSpPr>
        <p:grpSpPr>
          <a:xfrm rot="5400000">
            <a:off x="5360700" y="3753875"/>
            <a:ext cx="6371550" cy="67800"/>
            <a:chOff x="2906075" y="527875"/>
            <a:chExt cx="6371550" cy="67800"/>
          </a:xfrm>
        </p:grpSpPr>
        <p:sp>
          <p:nvSpPr>
            <p:cNvPr id="85" name="Google Shape;85;p33"/>
            <p:cNvSpPr/>
            <p:nvPr/>
          </p:nvSpPr>
          <p:spPr>
            <a:xfrm rot="5400000">
              <a:off x="6400325" y="-2282525"/>
              <a:ext cx="66900" cy="5687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3"/>
            <p:cNvSpPr/>
            <p:nvPr/>
          </p:nvSpPr>
          <p:spPr>
            <a:xfrm rot="5400000">
              <a:off x="3303850" y="375475"/>
              <a:ext cx="67800" cy="372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3"/>
            <p:cNvSpPr/>
            <p:nvPr/>
          </p:nvSpPr>
          <p:spPr>
            <a:xfrm rot="5400000">
              <a:off x="2962025" y="471925"/>
              <a:ext cx="67800" cy="179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 name="Google Shape;88;p33"/>
          <p:cNvGrpSpPr/>
          <p:nvPr/>
        </p:nvGrpSpPr>
        <p:grpSpPr>
          <a:xfrm rot="10800000">
            <a:off x="-2272775" y="4776075"/>
            <a:ext cx="5200100" cy="67800"/>
            <a:chOff x="6749325" y="225375"/>
            <a:chExt cx="5200100" cy="67800"/>
          </a:xfrm>
        </p:grpSpPr>
        <p:sp>
          <p:nvSpPr>
            <p:cNvPr id="89" name="Google Shape;89;p33"/>
            <p:cNvSpPr/>
            <p:nvPr/>
          </p:nvSpPr>
          <p:spPr>
            <a:xfrm rot="5400000">
              <a:off x="9386225" y="-2270025"/>
              <a:ext cx="67800" cy="5058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3"/>
            <p:cNvSpPr/>
            <p:nvPr/>
          </p:nvSpPr>
          <p:spPr>
            <a:xfrm rot="5400000">
              <a:off x="6749925" y="224775"/>
              <a:ext cx="67800" cy="69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
    <p:spTree>
      <p:nvGrpSpPr>
        <p:cNvPr id="91" name="Shape 91"/>
        <p:cNvGrpSpPr/>
        <p:nvPr/>
      </p:nvGrpSpPr>
      <p:grpSpPr>
        <a:xfrm>
          <a:off x="0" y="0"/>
          <a:ext cx="0" cy="0"/>
          <a:chOff x="0" y="0"/>
          <a:chExt cx="0" cy="0"/>
        </a:xfrm>
      </p:grpSpPr>
      <p:sp>
        <p:nvSpPr>
          <p:cNvPr id="92" name="Google Shape;92;p34"/>
          <p:cNvSpPr/>
          <p:nvPr/>
        </p:nvSpPr>
        <p:spPr>
          <a:xfrm>
            <a:off x="8379500" y="-72300"/>
            <a:ext cx="1294500" cy="528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34"/>
          <p:cNvSpPr txBox="1"/>
          <p:nvPr>
            <p:ph type="ctrTitle"/>
          </p:nvPr>
        </p:nvSpPr>
        <p:spPr>
          <a:xfrm flipH="1">
            <a:off x="1165575" y="3004776"/>
            <a:ext cx="2195400" cy="478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2"/>
                </a:solidFill>
                <a:latin typeface="Oswald"/>
                <a:ea typeface="Oswald"/>
                <a:cs typeface="Oswald"/>
                <a:sym typeface="Oswald"/>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94" name="Google Shape;94;p34"/>
          <p:cNvSpPr txBox="1"/>
          <p:nvPr>
            <p:ph idx="1" type="subTitle"/>
          </p:nvPr>
        </p:nvSpPr>
        <p:spPr>
          <a:xfrm flipH="1">
            <a:off x="1165550" y="3366925"/>
            <a:ext cx="2195400" cy="7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ontserrat"/>
                <a:ea typeface="Montserrat"/>
                <a:cs typeface="Montserrat"/>
                <a:sym typeface="Montserrat"/>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95" name="Google Shape;95;p34"/>
          <p:cNvSpPr txBox="1"/>
          <p:nvPr>
            <p:ph idx="2" type="ctrTitle"/>
          </p:nvPr>
        </p:nvSpPr>
        <p:spPr>
          <a:xfrm flipH="1">
            <a:off x="3474296" y="3004776"/>
            <a:ext cx="2195400" cy="478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2"/>
                </a:solidFill>
                <a:latin typeface="Oswald"/>
                <a:ea typeface="Oswald"/>
                <a:cs typeface="Oswald"/>
                <a:sym typeface="Oswald"/>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96" name="Google Shape;96;p34"/>
          <p:cNvSpPr txBox="1"/>
          <p:nvPr>
            <p:ph idx="3" type="subTitle"/>
          </p:nvPr>
        </p:nvSpPr>
        <p:spPr>
          <a:xfrm flipH="1">
            <a:off x="3474283" y="3366925"/>
            <a:ext cx="2195400" cy="7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ontserrat"/>
                <a:ea typeface="Montserrat"/>
                <a:cs typeface="Montserrat"/>
                <a:sym typeface="Montserrat"/>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97" name="Google Shape;97;p34"/>
          <p:cNvSpPr txBox="1"/>
          <p:nvPr>
            <p:ph idx="4" type="ctrTitle"/>
          </p:nvPr>
        </p:nvSpPr>
        <p:spPr>
          <a:xfrm flipH="1">
            <a:off x="5783000" y="3004776"/>
            <a:ext cx="2195400" cy="478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2"/>
                </a:solidFill>
                <a:latin typeface="Oswald"/>
                <a:ea typeface="Oswald"/>
                <a:cs typeface="Oswald"/>
                <a:sym typeface="Oswald"/>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98" name="Google Shape;98;p34"/>
          <p:cNvSpPr txBox="1"/>
          <p:nvPr>
            <p:ph idx="5" type="subTitle"/>
          </p:nvPr>
        </p:nvSpPr>
        <p:spPr>
          <a:xfrm flipH="1">
            <a:off x="5782975" y="3366925"/>
            <a:ext cx="2195400" cy="7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ontserrat"/>
                <a:ea typeface="Montserrat"/>
                <a:cs typeface="Montserrat"/>
                <a:sym typeface="Montserrat"/>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99" name="Google Shape;99;p34"/>
          <p:cNvSpPr txBox="1"/>
          <p:nvPr>
            <p:ph idx="6" type="title"/>
          </p:nvPr>
        </p:nvSpPr>
        <p:spPr>
          <a:xfrm>
            <a:off x="524000" y="336325"/>
            <a:ext cx="6386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00" name="Google Shape;100;p34"/>
          <p:cNvGrpSpPr/>
          <p:nvPr/>
        </p:nvGrpSpPr>
        <p:grpSpPr>
          <a:xfrm>
            <a:off x="5075250" y="805925"/>
            <a:ext cx="5353750" cy="67800"/>
            <a:chOff x="6595675" y="225375"/>
            <a:chExt cx="5353750" cy="67800"/>
          </a:xfrm>
        </p:grpSpPr>
        <p:sp>
          <p:nvSpPr>
            <p:cNvPr id="101" name="Google Shape;101;p34"/>
            <p:cNvSpPr/>
            <p:nvPr/>
          </p:nvSpPr>
          <p:spPr>
            <a:xfrm rot="5400000">
              <a:off x="9580475" y="-2075775"/>
              <a:ext cx="67800" cy="4670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4"/>
            <p:cNvSpPr/>
            <p:nvPr/>
          </p:nvSpPr>
          <p:spPr>
            <a:xfrm rot="5400000">
              <a:off x="6993450" y="72975"/>
              <a:ext cx="67800" cy="372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4"/>
            <p:cNvSpPr/>
            <p:nvPr/>
          </p:nvSpPr>
          <p:spPr>
            <a:xfrm rot="5400000">
              <a:off x="6651625" y="169425"/>
              <a:ext cx="67800" cy="179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 name="Google Shape;104;p34"/>
          <p:cNvGrpSpPr/>
          <p:nvPr/>
        </p:nvGrpSpPr>
        <p:grpSpPr>
          <a:xfrm rot="5400000">
            <a:off x="-2367450" y="3067275"/>
            <a:ext cx="5200100" cy="67800"/>
            <a:chOff x="6749325" y="225375"/>
            <a:chExt cx="5200100" cy="67800"/>
          </a:xfrm>
        </p:grpSpPr>
        <p:sp>
          <p:nvSpPr>
            <p:cNvPr id="105" name="Google Shape;105;p34"/>
            <p:cNvSpPr/>
            <p:nvPr/>
          </p:nvSpPr>
          <p:spPr>
            <a:xfrm rot="5400000">
              <a:off x="9386225" y="-2270025"/>
              <a:ext cx="67800" cy="5058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34"/>
            <p:cNvSpPr/>
            <p:nvPr/>
          </p:nvSpPr>
          <p:spPr>
            <a:xfrm rot="5400000">
              <a:off x="6749925" y="224775"/>
              <a:ext cx="67800" cy="69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spTree>
      <p:nvGrpSpPr>
        <p:cNvPr id="107" name="Shape 107"/>
        <p:cNvGrpSpPr/>
        <p:nvPr/>
      </p:nvGrpSpPr>
      <p:grpSpPr>
        <a:xfrm>
          <a:off x="0" y="0"/>
          <a:ext cx="0" cy="0"/>
          <a:chOff x="0" y="0"/>
          <a:chExt cx="0" cy="0"/>
        </a:xfrm>
      </p:grpSpPr>
      <p:sp>
        <p:nvSpPr>
          <p:cNvPr id="108" name="Google Shape;108;p35"/>
          <p:cNvSpPr txBox="1"/>
          <p:nvPr>
            <p:ph type="title"/>
          </p:nvPr>
        </p:nvSpPr>
        <p:spPr>
          <a:xfrm>
            <a:off x="524000" y="336325"/>
            <a:ext cx="6386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09" name="Google Shape;109;p35"/>
          <p:cNvGrpSpPr/>
          <p:nvPr/>
        </p:nvGrpSpPr>
        <p:grpSpPr>
          <a:xfrm>
            <a:off x="4149900" y="485950"/>
            <a:ext cx="6371550" cy="67800"/>
            <a:chOff x="2906075" y="527875"/>
            <a:chExt cx="6371550" cy="67800"/>
          </a:xfrm>
        </p:grpSpPr>
        <p:sp>
          <p:nvSpPr>
            <p:cNvPr id="110" name="Google Shape;110;p35"/>
            <p:cNvSpPr/>
            <p:nvPr/>
          </p:nvSpPr>
          <p:spPr>
            <a:xfrm rot="5400000">
              <a:off x="6400325" y="-2282525"/>
              <a:ext cx="66900" cy="5687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5"/>
            <p:cNvSpPr/>
            <p:nvPr/>
          </p:nvSpPr>
          <p:spPr>
            <a:xfrm rot="5400000">
              <a:off x="3303850" y="375475"/>
              <a:ext cx="67800" cy="372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5"/>
            <p:cNvSpPr/>
            <p:nvPr/>
          </p:nvSpPr>
          <p:spPr>
            <a:xfrm rot="5400000">
              <a:off x="2962025" y="471925"/>
              <a:ext cx="67800" cy="179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 name="Google Shape;113;p35"/>
          <p:cNvGrpSpPr/>
          <p:nvPr/>
        </p:nvGrpSpPr>
        <p:grpSpPr>
          <a:xfrm rot="5400000">
            <a:off x="-2272775" y="5461875"/>
            <a:ext cx="5200100" cy="67800"/>
            <a:chOff x="6749325" y="225375"/>
            <a:chExt cx="5200100" cy="67800"/>
          </a:xfrm>
        </p:grpSpPr>
        <p:sp>
          <p:nvSpPr>
            <p:cNvPr id="114" name="Google Shape;114;p35"/>
            <p:cNvSpPr/>
            <p:nvPr/>
          </p:nvSpPr>
          <p:spPr>
            <a:xfrm rot="5400000">
              <a:off x="9386225" y="-2270025"/>
              <a:ext cx="67800" cy="5058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5"/>
            <p:cNvSpPr/>
            <p:nvPr/>
          </p:nvSpPr>
          <p:spPr>
            <a:xfrm rot="5400000">
              <a:off x="6749925" y="224775"/>
              <a:ext cx="67800" cy="69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6"/>
          <p:cNvSpPr txBox="1"/>
          <p:nvPr>
            <p:ph type="title"/>
          </p:nvPr>
        </p:nvSpPr>
        <p:spPr>
          <a:xfrm>
            <a:off x="716350" y="313225"/>
            <a:ext cx="7189500" cy="1032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3000"/>
              <a:buFont typeface="Oswald"/>
              <a:buNone/>
              <a:defRPr b="0" i="0" sz="3000" u="none" cap="none" strike="noStrike">
                <a:solidFill>
                  <a:schemeClr val="accent1"/>
                </a:solidFill>
                <a:latin typeface="Oswald"/>
                <a:ea typeface="Oswald"/>
                <a:cs typeface="Oswald"/>
                <a:sym typeface="Oswald"/>
              </a:defRPr>
            </a:lvl1pPr>
            <a:lvl2pPr lvl="1" marR="0" rtl="0" algn="l">
              <a:lnSpc>
                <a:spcPct val="100000"/>
              </a:lnSpc>
              <a:spcBef>
                <a:spcPts val="0"/>
              </a:spcBef>
              <a:spcAft>
                <a:spcPts val="0"/>
              </a:spcAft>
              <a:buClr>
                <a:schemeClr val="accent1"/>
              </a:buClr>
              <a:buSzPts val="1400"/>
              <a:buFont typeface="Oswald"/>
              <a:buNone/>
              <a:defRPr b="0" i="0" sz="1400" u="none" cap="none" strike="noStrike">
                <a:solidFill>
                  <a:schemeClr val="accent1"/>
                </a:solidFill>
                <a:latin typeface="Oswald"/>
                <a:ea typeface="Oswald"/>
                <a:cs typeface="Oswald"/>
                <a:sym typeface="Oswald"/>
              </a:defRPr>
            </a:lvl2pPr>
            <a:lvl3pPr lvl="2" marR="0" rtl="0" algn="l">
              <a:lnSpc>
                <a:spcPct val="100000"/>
              </a:lnSpc>
              <a:spcBef>
                <a:spcPts val="0"/>
              </a:spcBef>
              <a:spcAft>
                <a:spcPts val="0"/>
              </a:spcAft>
              <a:buClr>
                <a:schemeClr val="accent1"/>
              </a:buClr>
              <a:buSzPts val="1400"/>
              <a:buFont typeface="Oswald"/>
              <a:buNone/>
              <a:defRPr b="0" i="0" sz="1400" u="none" cap="none" strike="noStrike">
                <a:solidFill>
                  <a:schemeClr val="accent1"/>
                </a:solidFill>
                <a:latin typeface="Oswald"/>
                <a:ea typeface="Oswald"/>
                <a:cs typeface="Oswald"/>
                <a:sym typeface="Oswald"/>
              </a:defRPr>
            </a:lvl3pPr>
            <a:lvl4pPr lvl="3" marR="0" rtl="0" algn="l">
              <a:lnSpc>
                <a:spcPct val="100000"/>
              </a:lnSpc>
              <a:spcBef>
                <a:spcPts val="0"/>
              </a:spcBef>
              <a:spcAft>
                <a:spcPts val="0"/>
              </a:spcAft>
              <a:buClr>
                <a:schemeClr val="accent1"/>
              </a:buClr>
              <a:buSzPts val="1400"/>
              <a:buFont typeface="Oswald"/>
              <a:buNone/>
              <a:defRPr b="0" i="0" sz="1400" u="none" cap="none" strike="noStrike">
                <a:solidFill>
                  <a:schemeClr val="accent1"/>
                </a:solidFill>
                <a:latin typeface="Oswald"/>
                <a:ea typeface="Oswald"/>
                <a:cs typeface="Oswald"/>
                <a:sym typeface="Oswald"/>
              </a:defRPr>
            </a:lvl4pPr>
            <a:lvl5pPr lvl="4" marR="0" rtl="0" algn="l">
              <a:lnSpc>
                <a:spcPct val="100000"/>
              </a:lnSpc>
              <a:spcBef>
                <a:spcPts val="0"/>
              </a:spcBef>
              <a:spcAft>
                <a:spcPts val="0"/>
              </a:spcAft>
              <a:buClr>
                <a:schemeClr val="accent1"/>
              </a:buClr>
              <a:buSzPts val="1400"/>
              <a:buFont typeface="Oswald"/>
              <a:buNone/>
              <a:defRPr b="0" i="0" sz="1400" u="none" cap="none" strike="noStrike">
                <a:solidFill>
                  <a:schemeClr val="accent1"/>
                </a:solidFill>
                <a:latin typeface="Oswald"/>
                <a:ea typeface="Oswald"/>
                <a:cs typeface="Oswald"/>
                <a:sym typeface="Oswald"/>
              </a:defRPr>
            </a:lvl5pPr>
            <a:lvl6pPr lvl="5" marR="0" rtl="0" algn="l">
              <a:lnSpc>
                <a:spcPct val="100000"/>
              </a:lnSpc>
              <a:spcBef>
                <a:spcPts val="0"/>
              </a:spcBef>
              <a:spcAft>
                <a:spcPts val="0"/>
              </a:spcAft>
              <a:buClr>
                <a:schemeClr val="accent1"/>
              </a:buClr>
              <a:buSzPts val="1400"/>
              <a:buFont typeface="Oswald"/>
              <a:buNone/>
              <a:defRPr b="0" i="0" sz="1400" u="none" cap="none" strike="noStrike">
                <a:solidFill>
                  <a:schemeClr val="accent1"/>
                </a:solidFill>
                <a:latin typeface="Oswald"/>
                <a:ea typeface="Oswald"/>
                <a:cs typeface="Oswald"/>
                <a:sym typeface="Oswald"/>
              </a:defRPr>
            </a:lvl6pPr>
            <a:lvl7pPr lvl="6" marR="0" rtl="0" algn="l">
              <a:lnSpc>
                <a:spcPct val="100000"/>
              </a:lnSpc>
              <a:spcBef>
                <a:spcPts val="0"/>
              </a:spcBef>
              <a:spcAft>
                <a:spcPts val="0"/>
              </a:spcAft>
              <a:buClr>
                <a:schemeClr val="accent1"/>
              </a:buClr>
              <a:buSzPts val="1400"/>
              <a:buFont typeface="Oswald"/>
              <a:buNone/>
              <a:defRPr b="0" i="0" sz="1400" u="none" cap="none" strike="noStrike">
                <a:solidFill>
                  <a:schemeClr val="accent1"/>
                </a:solidFill>
                <a:latin typeface="Oswald"/>
                <a:ea typeface="Oswald"/>
                <a:cs typeface="Oswald"/>
                <a:sym typeface="Oswald"/>
              </a:defRPr>
            </a:lvl7pPr>
            <a:lvl8pPr lvl="7" marR="0" rtl="0" algn="l">
              <a:lnSpc>
                <a:spcPct val="100000"/>
              </a:lnSpc>
              <a:spcBef>
                <a:spcPts val="0"/>
              </a:spcBef>
              <a:spcAft>
                <a:spcPts val="0"/>
              </a:spcAft>
              <a:buClr>
                <a:schemeClr val="accent1"/>
              </a:buClr>
              <a:buSzPts val="1400"/>
              <a:buFont typeface="Oswald"/>
              <a:buNone/>
              <a:defRPr b="0" i="0" sz="1400" u="none" cap="none" strike="noStrike">
                <a:solidFill>
                  <a:schemeClr val="accent1"/>
                </a:solidFill>
                <a:latin typeface="Oswald"/>
                <a:ea typeface="Oswald"/>
                <a:cs typeface="Oswald"/>
                <a:sym typeface="Oswald"/>
              </a:defRPr>
            </a:lvl8pPr>
            <a:lvl9pPr lvl="8" marR="0" rtl="0" algn="l">
              <a:lnSpc>
                <a:spcPct val="100000"/>
              </a:lnSpc>
              <a:spcBef>
                <a:spcPts val="0"/>
              </a:spcBef>
              <a:spcAft>
                <a:spcPts val="0"/>
              </a:spcAft>
              <a:buClr>
                <a:schemeClr val="accent1"/>
              </a:buClr>
              <a:buSzPts val="1400"/>
              <a:buFont typeface="Oswald"/>
              <a:buNone/>
              <a:defRPr b="0" i="0" sz="1400" u="none" cap="none" strike="noStrike">
                <a:solidFill>
                  <a:schemeClr val="accent1"/>
                </a:solidFill>
                <a:latin typeface="Oswald"/>
                <a:ea typeface="Oswald"/>
                <a:cs typeface="Oswald"/>
                <a:sym typeface="Oswald"/>
              </a:defRPr>
            </a:lvl9pPr>
          </a:lstStyle>
          <a:p/>
        </p:txBody>
      </p:sp>
      <p:sp>
        <p:nvSpPr>
          <p:cNvPr id="7" name="Google Shape;7;p26"/>
          <p:cNvSpPr txBox="1"/>
          <p:nvPr>
            <p:ph idx="1" type="body"/>
          </p:nvPr>
        </p:nvSpPr>
        <p:spPr>
          <a:xfrm>
            <a:off x="792125" y="2501350"/>
            <a:ext cx="5664600" cy="2036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2"/>
              </a:buClr>
              <a:buSzPts val="1400"/>
              <a:buFont typeface="Montserrat Medium"/>
              <a:buChar char="●"/>
              <a:defRPr b="0" i="0" sz="1400" u="none" cap="none" strike="noStrike">
                <a:solidFill>
                  <a:schemeClr val="accent2"/>
                </a:solidFill>
                <a:latin typeface="Montserrat Medium"/>
                <a:ea typeface="Montserrat Medium"/>
                <a:cs typeface="Montserrat Medium"/>
                <a:sym typeface="Montserrat Medium"/>
              </a:defRPr>
            </a:lvl1pPr>
            <a:lvl2pPr indent="-317500" lvl="1" marL="914400" marR="0" rtl="0" algn="l">
              <a:lnSpc>
                <a:spcPct val="100000"/>
              </a:lnSpc>
              <a:spcBef>
                <a:spcPts val="0"/>
              </a:spcBef>
              <a:spcAft>
                <a:spcPts val="0"/>
              </a:spcAft>
              <a:buClr>
                <a:schemeClr val="accent2"/>
              </a:buClr>
              <a:buSzPts val="1400"/>
              <a:buFont typeface="Montserrat Medium"/>
              <a:buChar char="○"/>
              <a:defRPr b="0" i="0" sz="1400" u="none" cap="none" strike="noStrike">
                <a:solidFill>
                  <a:schemeClr val="accent2"/>
                </a:solidFill>
                <a:latin typeface="Montserrat Medium"/>
                <a:ea typeface="Montserrat Medium"/>
                <a:cs typeface="Montserrat Medium"/>
                <a:sym typeface="Montserrat Medium"/>
              </a:defRPr>
            </a:lvl2pPr>
            <a:lvl3pPr indent="-317500" lvl="2" marL="1371600" marR="0" rtl="0" algn="l">
              <a:lnSpc>
                <a:spcPct val="100000"/>
              </a:lnSpc>
              <a:spcBef>
                <a:spcPts val="0"/>
              </a:spcBef>
              <a:spcAft>
                <a:spcPts val="0"/>
              </a:spcAft>
              <a:buClr>
                <a:schemeClr val="accent2"/>
              </a:buClr>
              <a:buSzPts val="1400"/>
              <a:buFont typeface="Montserrat Medium"/>
              <a:buChar char="■"/>
              <a:defRPr b="0" i="0" sz="1400" u="none" cap="none" strike="noStrike">
                <a:solidFill>
                  <a:schemeClr val="accent2"/>
                </a:solidFill>
                <a:latin typeface="Montserrat Medium"/>
                <a:ea typeface="Montserrat Medium"/>
                <a:cs typeface="Montserrat Medium"/>
                <a:sym typeface="Montserrat Medium"/>
              </a:defRPr>
            </a:lvl3pPr>
            <a:lvl4pPr indent="-317500" lvl="3" marL="1828800" marR="0" rtl="0" algn="l">
              <a:lnSpc>
                <a:spcPct val="100000"/>
              </a:lnSpc>
              <a:spcBef>
                <a:spcPts val="0"/>
              </a:spcBef>
              <a:spcAft>
                <a:spcPts val="0"/>
              </a:spcAft>
              <a:buClr>
                <a:schemeClr val="accent2"/>
              </a:buClr>
              <a:buSzPts val="1400"/>
              <a:buFont typeface="Montserrat Medium"/>
              <a:buChar char="●"/>
              <a:defRPr b="0" i="0" sz="1400" u="none" cap="none" strike="noStrike">
                <a:solidFill>
                  <a:schemeClr val="accent2"/>
                </a:solidFill>
                <a:latin typeface="Montserrat Medium"/>
                <a:ea typeface="Montserrat Medium"/>
                <a:cs typeface="Montserrat Medium"/>
                <a:sym typeface="Montserrat Medium"/>
              </a:defRPr>
            </a:lvl4pPr>
            <a:lvl5pPr indent="-317500" lvl="4" marL="2286000" marR="0" rtl="0" algn="l">
              <a:lnSpc>
                <a:spcPct val="100000"/>
              </a:lnSpc>
              <a:spcBef>
                <a:spcPts val="0"/>
              </a:spcBef>
              <a:spcAft>
                <a:spcPts val="0"/>
              </a:spcAft>
              <a:buClr>
                <a:schemeClr val="accent2"/>
              </a:buClr>
              <a:buSzPts val="1400"/>
              <a:buFont typeface="Montserrat Medium"/>
              <a:buChar char="○"/>
              <a:defRPr b="0" i="0" sz="1400" u="none" cap="none" strike="noStrike">
                <a:solidFill>
                  <a:schemeClr val="accent2"/>
                </a:solidFill>
                <a:latin typeface="Montserrat Medium"/>
                <a:ea typeface="Montserrat Medium"/>
                <a:cs typeface="Montserrat Medium"/>
                <a:sym typeface="Montserrat Medium"/>
              </a:defRPr>
            </a:lvl5pPr>
            <a:lvl6pPr indent="-317500" lvl="5" marL="2743200" marR="0" rtl="0" algn="l">
              <a:lnSpc>
                <a:spcPct val="100000"/>
              </a:lnSpc>
              <a:spcBef>
                <a:spcPts val="0"/>
              </a:spcBef>
              <a:spcAft>
                <a:spcPts val="0"/>
              </a:spcAft>
              <a:buClr>
                <a:schemeClr val="accent2"/>
              </a:buClr>
              <a:buSzPts val="1400"/>
              <a:buFont typeface="Montserrat Medium"/>
              <a:buChar char="■"/>
              <a:defRPr b="0" i="0" sz="1400" u="none" cap="none" strike="noStrike">
                <a:solidFill>
                  <a:schemeClr val="accent2"/>
                </a:solidFill>
                <a:latin typeface="Montserrat Medium"/>
                <a:ea typeface="Montserrat Medium"/>
                <a:cs typeface="Montserrat Medium"/>
                <a:sym typeface="Montserrat Medium"/>
              </a:defRPr>
            </a:lvl6pPr>
            <a:lvl7pPr indent="-317500" lvl="6" marL="3200400" marR="0" rtl="0" algn="l">
              <a:lnSpc>
                <a:spcPct val="100000"/>
              </a:lnSpc>
              <a:spcBef>
                <a:spcPts val="0"/>
              </a:spcBef>
              <a:spcAft>
                <a:spcPts val="0"/>
              </a:spcAft>
              <a:buClr>
                <a:schemeClr val="accent2"/>
              </a:buClr>
              <a:buSzPts val="1400"/>
              <a:buFont typeface="Montserrat Medium"/>
              <a:buChar char="●"/>
              <a:defRPr b="0" i="0" sz="1400" u="none" cap="none" strike="noStrike">
                <a:solidFill>
                  <a:schemeClr val="accent2"/>
                </a:solidFill>
                <a:latin typeface="Montserrat Medium"/>
                <a:ea typeface="Montserrat Medium"/>
                <a:cs typeface="Montserrat Medium"/>
                <a:sym typeface="Montserrat Medium"/>
              </a:defRPr>
            </a:lvl7pPr>
            <a:lvl8pPr indent="-317500" lvl="7" marL="3657600" marR="0" rtl="0" algn="l">
              <a:lnSpc>
                <a:spcPct val="100000"/>
              </a:lnSpc>
              <a:spcBef>
                <a:spcPts val="0"/>
              </a:spcBef>
              <a:spcAft>
                <a:spcPts val="0"/>
              </a:spcAft>
              <a:buClr>
                <a:schemeClr val="accent2"/>
              </a:buClr>
              <a:buSzPts val="1400"/>
              <a:buFont typeface="Montserrat Medium"/>
              <a:buChar char="○"/>
              <a:defRPr b="0" i="0" sz="1400" u="none" cap="none" strike="noStrike">
                <a:solidFill>
                  <a:schemeClr val="accent2"/>
                </a:solidFill>
                <a:latin typeface="Montserrat Medium"/>
                <a:ea typeface="Montserrat Medium"/>
                <a:cs typeface="Montserrat Medium"/>
                <a:sym typeface="Montserrat Medium"/>
              </a:defRPr>
            </a:lvl8pPr>
            <a:lvl9pPr indent="-317500" lvl="8" marL="4114800" marR="0" rtl="0" algn="l">
              <a:lnSpc>
                <a:spcPct val="100000"/>
              </a:lnSpc>
              <a:spcBef>
                <a:spcPts val="0"/>
              </a:spcBef>
              <a:spcAft>
                <a:spcPts val="0"/>
              </a:spcAft>
              <a:buClr>
                <a:schemeClr val="accent2"/>
              </a:buClr>
              <a:buSzPts val="1400"/>
              <a:buFont typeface="Montserrat Medium"/>
              <a:buChar char="■"/>
              <a:defRPr b="0" i="0" sz="1400" u="none" cap="none" strike="noStrike">
                <a:solidFill>
                  <a:schemeClr val="accent2"/>
                </a:solidFill>
                <a:latin typeface="Montserrat Medium"/>
                <a:ea typeface="Montserrat Medium"/>
                <a:cs typeface="Montserrat Medium"/>
                <a:sym typeface="Montserrat Medium"/>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2.jpg"/><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23.png"/><Relationship Id="rId6"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34.png"/><Relationship Id="rId5" Type="http://schemas.openxmlformats.org/officeDocument/2006/relationships/image" Target="../media/image33.png"/><Relationship Id="rId6"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9.png"/><Relationship Id="rId5" Type="http://schemas.openxmlformats.org/officeDocument/2006/relationships/image" Target="../media/image18.png"/><Relationship Id="rId6" Type="http://schemas.openxmlformats.org/officeDocument/2006/relationships/image" Target="../media/image2.png"/><Relationship Id="rId7" Type="http://schemas.openxmlformats.org/officeDocument/2006/relationships/image" Target="../media/image1.png"/><Relationship Id="rId8"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169" name="Shape 169"/>
        <p:cNvGrpSpPr/>
        <p:nvPr/>
      </p:nvGrpSpPr>
      <p:grpSpPr>
        <a:xfrm>
          <a:off x="0" y="0"/>
          <a:ext cx="0" cy="0"/>
          <a:chOff x="0" y="0"/>
          <a:chExt cx="0" cy="0"/>
        </a:xfrm>
      </p:grpSpPr>
      <p:sp>
        <p:nvSpPr>
          <p:cNvPr id="170" name="Google Shape;170;p1"/>
          <p:cNvSpPr txBox="1"/>
          <p:nvPr>
            <p:ph type="ctrTitle"/>
          </p:nvPr>
        </p:nvSpPr>
        <p:spPr>
          <a:xfrm>
            <a:off x="459211" y="1031228"/>
            <a:ext cx="3575100" cy="205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US" sz="2500"/>
              <a:t>Developing E-learning Mobile Application with Flutter</a:t>
            </a:r>
            <a:endParaRPr sz="2500"/>
          </a:p>
        </p:txBody>
      </p:sp>
      <p:sp>
        <p:nvSpPr>
          <p:cNvPr id="171" name="Google Shape;171;p1"/>
          <p:cNvSpPr txBox="1"/>
          <p:nvPr>
            <p:ph idx="1" type="subTitle"/>
          </p:nvPr>
        </p:nvSpPr>
        <p:spPr>
          <a:xfrm>
            <a:off x="459211" y="3035776"/>
            <a:ext cx="3900000" cy="44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a:t>GRADUATION THESIS</a:t>
            </a:r>
            <a:endParaRPr b="1"/>
          </a:p>
        </p:txBody>
      </p:sp>
      <p:cxnSp>
        <p:nvCxnSpPr>
          <p:cNvPr id="172" name="Google Shape;172;p1"/>
          <p:cNvCxnSpPr/>
          <p:nvPr/>
        </p:nvCxnSpPr>
        <p:spPr>
          <a:xfrm>
            <a:off x="459211" y="3435624"/>
            <a:ext cx="3503322" cy="0"/>
          </a:xfrm>
          <a:prstGeom prst="straightConnector1">
            <a:avLst/>
          </a:prstGeom>
          <a:noFill/>
          <a:ln cap="flat" cmpd="sng" w="9525">
            <a:solidFill>
              <a:srgbClr val="C33939"/>
            </a:solidFill>
            <a:prstDash val="solid"/>
            <a:round/>
            <a:headEnd len="sm" w="sm" type="none"/>
            <a:tailEnd len="sm" w="sm" type="none"/>
          </a:ln>
        </p:spPr>
      </p:cxnSp>
      <p:graphicFrame>
        <p:nvGraphicFramePr>
          <p:cNvPr id="173" name="Google Shape;173;p1"/>
          <p:cNvGraphicFramePr/>
          <p:nvPr/>
        </p:nvGraphicFramePr>
        <p:xfrm>
          <a:off x="346682" y="3600489"/>
          <a:ext cx="3000000" cy="3000000"/>
        </p:xfrm>
        <a:graphic>
          <a:graphicData uri="http://schemas.openxmlformats.org/drawingml/2006/table">
            <a:tbl>
              <a:tblPr bandRow="1" firstRow="1">
                <a:noFill/>
                <a:tableStyleId>{6F4542BB-F0BC-4F35-8B4A-59EDE9956157}</a:tableStyleId>
              </a:tblPr>
              <a:tblGrid>
                <a:gridCol w="1358675"/>
                <a:gridCol w="2541325"/>
              </a:tblGrid>
              <a:tr h="365275">
                <a:tc>
                  <a:txBody>
                    <a:bodyPr/>
                    <a:lstStyle/>
                    <a:p>
                      <a:pPr indent="0" lvl="0" marL="0" marR="0" rtl="0" algn="r">
                        <a:lnSpc>
                          <a:spcPct val="100000"/>
                        </a:lnSpc>
                        <a:spcBef>
                          <a:spcPts val="0"/>
                        </a:spcBef>
                        <a:spcAft>
                          <a:spcPts val="0"/>
                        </a:spcAft>
                        <a:buNone/>
                      </a:pPr>
                      <a:r>
                        <a:rPr b="0" i="0" lang="en-US" sz="1400" u="none" cap="none" strike="noStrike">
                          <a:latin typeface="Montserrat"/>
                          <a:ea typeface="Montserrat"/>
                          <a:cs typeface="Montserrat"/>
                          <a:sym typeface="Montserrat"/>
                        </a:rPr>
                        <a:t>Student:</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a:latin typeface="Montserrat"/>
                          <a:ea typeface="Montserrat"/>
                          <a:cs typeface="Montserrat"/>
                          <a:sym typeface="Montserrat"/>
                        </a:rPr>
                        <a:t>Tran Duc Phung</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28625">
                <a:tc>
                  <a:txBody>
                    <a:bodyPr/>
                    <a:lstStyle/>
                    <a:p>
                      <a:pPr indent="0" lvl="0" marL="0" marR="0" rtl="0" algn="r">
                        <a:lnSpc>
                          <a:spcPct val="100000"/>
                        </a:lnSpc>
                        <a:spcBef>
                          <a:spcPts val="0"/>
                        </a:spcBef>
                        <a:spcAft>
                          <a:spcPts val="0"/>
                        </a:spcAft>
                        <a:buNone/>
                      </a:pPr>
                      <a:r>
                        <a:rPr b="0" i="0" lang="en-US" sz="1400" u="none" cap="none" strike="noStrike">
                          <a:latin typeface="Montserrat"/>
                          <a:ea typeface="Montserrat"/>
                          <a:cs typeface="Montserrat"/>
                          <a:sym typeface="Montserrat"/>
                        </a:rPr>
                        <a:t>Supervisor:</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400" u="none" cap="none" strike="noStrike">
                          <a:latin typeface="Montserrat"/>
                          <a:ea typeface="Montserrat"/>
                          <a:cs typeface="Montserrat"/>
                          <a:sym typeface="Montserrat"/>
                        </a:rPr>
                        <a:t>Ph.D </a:t>
                      </a:r>
                      <a:r>
                        <a:rPr lang="en-US">
                          <a:latin typeface="Montserrat"/>
                          <a:ea typeface="Montserrat"/>
                          <a:cs typeface="Montserrat"/>
                          <a:sym typeface="Montserrat"/>
                        </a:rPr>
                        <a:t>Nguyen Thanh Hung</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descr="A group of people in a room&#10;&#10;Description automatically generated with low confidence" id="174" name="Google Shape;174;p1"/>
          <p:cNvPicPr preferRelativeResize="0"/>
          <p:nvPr/>
        </p:nvPicPr>
        <p:blipFill rotWithShape="1">
          <a:blip r:embed="rId3">
            <a:alphaModFix/>
          </a:blip>
          <a:srcRect b="0" l="0" r="0" t="0"/>
          <a:stretch/>
        </p:blipFill>
        <p:spPr>
          <a:xfrm>
            <a:off x="4459052" y="1774952"/>
            <a:ext cx="4630368" cy="3084446"/>
          </a:xfrm>
          <a:prstGeom prst="rect">
            <a:avLst/>
          </a:prstGeom>
          <a:noFill/>
          <a:ln>
            <a:noFill/>
          </a:ln>
        </p:spPr>
      </p:pic>
      <p:pic>
        <p:nvPicPr>
          <p:cNvPr descr="A picture containing text, clipart&#10;&#10;Description automatically generated" id="175" name="Google Shape;175;p1"/>
          <p:cNvPicPr preferRelativeResize="0"/>
          <p:nvPr/>
        </p:nvPicPr>
        <p:blipFill rotWithShape="1">
          <a:blip r:embed="rId4">
            <a:alphaModFix/>
          </a:blip>
          <a:srcRect b="0" l="0" r="0" t="0"/>
          <a:stretch/>
        </p:blipFill>
        <p:spPr>
          <a:xfrm>
            <a:off x="6682531" y="357527"/>
            <a:ext cx="2461470" cy="99714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ge26fd8d456_0_309"/>
          <p:cNvSpPr txBox="1"/>
          <p:nvPr>
            <p:ph type="title"/>
          </p:nvPr>
        </p:nvSpPr>
        <p:spPr>
          <a:xfrm>
            <a:off x="524000" y="336325"/>
            <a:ext cx="638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Use case Diagram</a:t>
            </a:r>
            <a:endParaRPr/>
          </a:p>
        </p:txBody>
      </p:sp>
      <p:sp>
        <p:nvSpPr>
          <p:cNvPr id="688" name="Google Shape;688;ge26fd8d456_0_309"/>
          <p:cNvSpPr txBox="1"/>
          <p:nvPr/>
        </p:nvSpPr>
        <p:spPr>
          <a:xfrm>
            <a:off x="4220189" y="4639427"/>
            <a:ext cx="1728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Montserrat"/>
                <a:ea typeface="Montserrat"/>
                <a:cs typeface="Montserrat"/>
                <a:sym typeface="Montserrat"/>
              </a:rPr>
              <a:t>General use case</a:t>
            </a:r>
            <a:endParaRPr/>
          </a:p>
        </p:txBody>
      </p:sp>
      <p:pic>
        <p:nvPicPr>
          <p:cNvPr id="689" name="Google Shape;689;ge26fd8d456_0_309"/>
          <p:cNvPicPr preferRelativeResize="0"/>
          <p:nvPr/>
        </p:nvPicPr>
        <p:blipFill>
          <a:blip r:embed="rId3">
            <a:alphaModFix/>
          </a:blip>
          <a:stretch>
            <a:fillRect/>
          </a:stretch>
        </p:blipFill>
        <p:spPr>
          <a:xfrm>
            <a:off x="3484825" y="176962"/>
            <a:ext cx="2918475" cy="43536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688"/>
                                        </p:tgtEl>
                                        <p:attrNameLst>
                                          <p:attrName>style.visibility</p:attrName>
                                        </p:attrNameLst>
                                      </p:cBhvr>
                                      <p:to>
                                        <p:strVal val="visible"/>
                                      </p:to>
                                    </p:set>
                                    <p:anim calcmode="lin" valueType="num">
                                      <p:cBhvr additive="base">
                                        <p:cTn dur="500"/>
                                        <p:tgtEl>
                                          <p:spTgt spid="68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2"/>
          <p:cNvSpPr txBox="1"/>
          <p:nvPr>
            <p:ph type="title"/>
          </p:nvPr>
        </p:nvSpPr>
        <p:spPr>
          <a:xfrm>
            <a:off x="524000" y="336325"/>
            <a:ext cx="638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Use case Diagram</a:t>
            </a:r>
            <a:endParaRPr/>
          </a:p>
        </p:txBody>
      </p:sp>
      <p:sp>
        <p:nvSpPr>
          <p:cNvPr id="695" name="Google Shape;695;p12"/>
          <p:cNvSpPr txBox="1"/>
          <p:nvPr/>
        </p:nvSpPr>
        <p:spPr>
          <a:xfrm>
            <a:off x="3825028" y="4639425"/>
            <a:ext cx="2124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a:latin typeface="Montserrat"/>
                <a:ea typeface="Montserrat"/>
                <a:cs typeface="Montserrat"/>
                <a:sym typeface="Montserrat"/>
              </a:rPr>
              <a:t>Take lesson</a:t>
            </a:r>
            <a:r>
              <a:rPr b="0" i="0" lang="en-US" sz="1400" u="none" cap="none" strike="noStrike">
                <a:solidFill>
                  <a:srgbClr val="000000"/>
                </a:solidFill>
                <a:latin typeface="Montserrat"/>
                <a:ea typeface="Montserrat"/>
                <a:cs typeface="Montserrat"/>
                <a:sym typeface="Montserrat"/>
              </a:rPr>
              <a:t> use case</a:t>
            </a:r>
            <a:endParaRPr/>
          </a:p>
        </p:txBody>
      </p:sp>
      <p:pic>
        <p:nvPicPr>
          <p:cNvPr id="696" name="Google Shape;696;p12"/>
          <p:cNvPicPr preferRelativeResize="0"/>
          <p:nvPr/>
        </p:nvPicPr>
        <p:blipFill>
          <a:blip r:embed="rId3">
            <a:alphaModFix/>
          </a:blip>
          <a:stretch>
            <a:fillRect/>
          </a:stretch>
        </p:blipFill>
        <p:spPr>
          <a:xfrm>
            <a:off x="2872877" y="409425"/>
            <a:ext cx="4465705" cy="4114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695"/>
                                        </p:tgtEl>
                                        <p:attrNameLst>
                                          <p:attrName>style.visibility</p:attrName>
                                        </p:attrNameLst>
                                      </p:cBhvr>
                                      <p:to>
                                        <p:strVal val="visible"/>
                                      </p:to>
                                    </p:set>
                                    <p:anim calcmode="lin" valueType="num">
                                      <p:cBhvr additive="base">
                                        <p:cTn dur="500"/>
                                        <p:tgtEl>
                                          <p:spTgt spid="69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ge26fd8d456_0_315"/>
          <p:cNvSpPr txBox="1"/>
          <p:nvPr>
            <p:ph type="title"/>
          </p:nvPr>
        </p:nvSpPr>
        <p:spPr>
          <a:xfrm>
            <a:off x="524000" y="336325"/>
            <a:ext cx="638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Use case Diagram</a:t>
            </a:r>
            <a:endParaRPr/>
          </a:p>
        </p:txBody>
      </p:sp>
      <p:sp>
        <p:nvSpPr>
          <p:cNvPr id="702" name="Google Shape;702;ge26fd8d456_0_315"/>
          <p:cNvSpPr txBox="1"/>
          <p:nvPr/>
        </p:nvSpPr>
        <p:spPr>
          <a:xfrm>
            <a:off x="3593200" y="4639425"/>
            <a:ext cx="2355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a:latin typeface="Montserrat"/>
                <a:ea typeface="Montserrat"/>
                <a:cs typeface="Montserrat"/>
                <a:sym typeface="Montserrat"/>
              </a:rPr>
              <a:t>Do Exercise</a:t>
            </a:r>
            <a:r>
              <a:rPr b="0" i="0" lang="en-US" sz="1400" u="none" cap="none" strike="noStrike">
                <a:solidFill>
                  <a:srgbClr val="000000"/>
                </a:solidFill>
                <a:latin typeface="Montserrat"/>
                <a:ea typeface="Montserrat"/>
                <a:cs typeface="Montserrat"/>
                <a:sym typeface="Montserrat"/>
              </a:rPr>
              <a:t> use case</a:t>
            </a:r>
            <a:endParaRPr/>
          </a:p>
        </p:txBody>
      </p:sp>
      <p:pic>
        <p:nvPicPr>
          <p:cNvPr id="703" name="Google Shape;703;ge26fd8d456_0_315"/>
          <p:cNvPicPr preferRelativeResize="0"/>
          <p:nvPr/>
        </p:nvPicPr>
        <p:blipFill>
          <a:blip r:embed="rId3">
            <a:alphaModFix/>
          </a:blip>
          <a:stretch>
            <a:fillRect/>
          </a:stretch>
        </p:blipFill>
        <p:spPr>
          <a:xfrm>
            <a:off x="2830825" y="844125"/>
            <a:ext cx="3482350" cy="3647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702"/>
                                        </p:tgtEl>
                                        <p:attrNameLst>
                                          <p:attrName>style.visibility</p:attrName>
                                        </p:attrNameLst>
                                      </p:cBhvr>
                                      <p:to>
                                        <p:strVal val="visible"/>
                                      </p:to>
                                    </p:set>
                                    <p:anim calcmode="lin" valueType="num">
                                      <p:cBhvr additive="base">
                                        <p:cTn dur="500"/>
                                        <p:tgtEl>
                                          <p:spTgt spid="70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ge29d1724f8_0_0"/>
          <p:cNvSpPr txBox="1"/>
          <p:nvPr>
            <p:ph type="title"/>
          </p:nvPr>
        </p:nvSpPr>
        <p:spPr>
          <a:xfrm>
            <a:off x="524000" y="336325"/>
            <a:ext cx="638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Use case Diagram</a:t>
            </a:r>
            <a:endParaRPr/>
          </a:p>
        </p:txBody>
      </p:sp>
      <p:sp>
        <p:nvSpPr>
          <p:cNvPr id="709" name="Google Shape;709;ge29d1724f8_0_0"/>
          <p:cNvSpPr txBox="1"/>
          <p:nvPr/>
        </p:nvSpPr>
        <p:spPr>
          <a:xfrm>
            <a:off x="3898850" y="4649950"/>
            <a:ext cx="2355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a:latin typeface="Montserrat"/>
                <a:ea typeface="Montserrat"/>
                <a:cs typeface="Montserrat"/>
                <a:sym typeface="Montserrat"/>
              </a:rPr>
              <a:t>Do Test</a:t>
            </a:r>
            <a:r>
              <a:rPr b="0" i="0" lang="en-US" sz="1400" u="none" cap="none" strike="noStrike">
                <a:solidFill>
                  <a:srgbClr val="000000"/>
                </a:solidFill>
                <a:latin typeface="Montserrat"/>
                <a:ea typeface="Montserrat"/>
                <a:cs typeface="Montserrat"/>
                <a:sym typeface="Montserrat"/>
              </a:rPr>
              <a:t> use case</a:t>
            </a:r>
            <a:endParaRPr/>
          </a:p>
        </p:txBody>
      </p:sp>
      <p:pic>
        <p:nvPicPr>
          <p:cNvPr id="710" name="Google Shape;710;ge29d1724f8_0_0"/>
          <p:cNvPicPr preferRelativeResize="0"/>
          <p:nvPr/>
        </p:nvPicPr>
        <p:blipFill>
          <a:blip r:embed="rId3">
            <a:alphaModFix/>
          </a:blip>
          <a:stretch>
            <a:fillRect/>
          </a:stretch>
        </p:blipFill>
        <p:spPr>
          <a:xfrm>
            <a:off x="2903325" y="188475"/>
            <a:ext cx="3149925" cy="4377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709"/>
                                        </p:tgtEl>
                                        <p:attrNameLst>
                                          <p:attrName>style.visibility</p:attrName>
                                        </p:attrNameLst>
                                      </p:cBhvr>
                                      <p:to>
                                        <p:strVal val="visible"/>
                                      </p:to>
                                    </p:set>
                                    <p:anim calcmode="lin" valueType="num">
                                      <p:cBhvr additive="base">
                                        <p:cTn dur="500"/>
                                        <p:tgtEl>
                                          <p:spTgt spid="70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ge26fd8d456_0_327"/>
          <p:cNvSpPr txBox="1"/>
          <p:nvPr>
            <p:ph type="title"/>
          </p:nvPr>
        </p:nvSpPr>
        <p:spPr>
          <a:xfrm>
            <a:off x="524000" y="336325"/>
            <a:ext cx="638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Use case Diagram</a:t>
            </a:r>
            <a:endParaRPr/>
          </a:p>
        </p:txBody>
      </p:sp>
      <p:sp>
        <p:nvSpPr>
          <p:cNvPr id="716" name="Google Shape;716;ge26fd8d456_0_327"/>
          <p:cNvSpPr txBox="1"/>
          <p:nvPr/>
        </p:nvSpPr>
        <p:spPr>
          <a:xfrm>
            <a:off x="4176714" y="4726377"/>
            <a:ext cx="1728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a:latin typeface="Montserrat"/>
                <a:ea typeface="Montserrat"/>
                <a:cs typeface="Montserrat"/>
                <a:sym typeface="Montserrat"/>
              </a:rPr>
              <a:t>Discuss</a:t>
            </a:r>
            <a:r>
              <a:rPr b="0" i="0" lang="en-US" sz="1400" u="none" cap="none" strike="noStrike">
                <a:solidFill>
                  <a:srgbClr val="000000"/>
                </a:solidFill>
                <a:latin typeface="Montserrat"/>
                <a:ea typeface="Montserrat"/>
                <a:cs typeface="Montserrat"/>
                <a:sym typeface="Montserrat"/>
              </a:rPr>
              <a:t> use case</a:t>
            </a:r>
            <a:endParaRPr/>
          </a:p>
        </p:txBody>
      </p:sp>
      <p:pic>
        <p:nvPicPr>
          <p:cNvPr id="717" name="Google Shape;717;ge26fd8d456_0_327"/>
          <p:cNvPicPr preferRelativeResize="0"/>
          <p:nvPr/>
        </p:nvPicPr>
        <p:blipFill>
          <a:blip r:embed="rId3">
            <a:alphaModFix/>
          </a:blip>
          <a:stretch>
            <a:fillRect/>
          </a:stretch>
        </p:blipFill>
        <p:spPr>
          <a:xfrm>
            <a:off x="3295827" y="0"/>
            <a:ext cx="2688025" cy="4609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716"/>
                                        </p:tgtEl>
                                        <p:attrNameLst>
                                          <p:attrName>style.visibility</p:attrName>
                                        </p:attrNameLst>
                                      </p:cBhvr>
                                      <p:to>
                                        <p:strVal val="visible"/>
                                      </p:to>
                                    </p:set>
                                    <p:anim calcmode="lin" valueType="num">
                                      <p:cBhvr additive="base">
                                        <p:cTn dur="500"/>
                                        <p:tgtEl>
                                          <p:spTgt spid="71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3"/>
          <p:cNvSpPr txBox="1"/>
          <p:nvPr>
            <p:ph type="title"/>
          </p:nvPr>
        </p:nvSpPr>
        <p:spPr>
          <a:xfrm>
            <a:off x="524000" y="336325"/>
            <a:ext cx="638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Conceptual data model</a:t>
            </a:r>
            <a:endParaRPr/>
          </a:p>
        </p:txBody>
      </p:sp>
      <p:pic>
        <p:nvPicPr>
          <p:cNvPr id="723" name="Google Shape;723;p13"/>
          <p:cNvPicPr preferRelativeResize="0"/>
          <p:nvPr/>
        </p:nvPicPr>
        <p:blipFill>
          <a:blip r:embed="rId3">
            <a:alphaModFix/>
          </a:blip>
          <a:stretch>
            <a:fillRect/>
          </a:stretch>
        </p:blipFill>
        <p:spPr>
          <a:xfrm>
            <a:off x="2506550" y="985575"/>
            <a:ext cx="4274175" cy="4013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4"/>
          <p:cNvSpPr txBox="1"/>
          <p:nvPr>
            <p:ph type="title"/>
          </p:nvPr>
        </p:nvSpPr>
        <p:spPr>
          <a:xfrm>
            <a:off x="524000" y="336325"/>
            <a:ext cx="638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System Architecture</a:t>
            </a:r>
            <a:endParaRPr/>
          </a:p>
        </p:txBody>
      </p:sp>
      <p:pic>
        <p:nvPicPr>
          <p:cNvPr id="729" name="Google Shape;729;p14"/>
          <p:cNvPicPr preferRelativeResize="0"/>
          <p:nvPr/>
        </p:nvPicPr>
        <p:blipFill>
          <a:blip r:embed="rId3">
            <a:alphaModFix/>
          </a:blip>
          <a:stretch>
            <a:fillRect/>
          </a:stretch>
        </p:blipFill>
        <p:spPr>
          <a:xfrm>
            <a:off x="674000" y="1086650"/>
            <a:ext cx="3849350" cy="4056850"/>
          </a:xfrm>
          <a:prstGeom prst="rect">
            <a:avLst/>
          </a:prstGeom>
          <a:noFill/>
          <a:ln>
            <a:noFill/>
          </a:ln>
        </p:spPr>
      </p:pic>
      <p:pic>
        <p:nvPicPr>
          <p:cNvPr id="730" name="Google Shape;730;p14"/>
          <p:cNvPicPr preferRelativeResize="0"/>
          <p:nvPr/>
        </p:nvPicPr>
        <p:blipFill>
          <a:blip r:embed="rId4">
            <a:alphaModFix/>
          </a:blip>
          <a:stretch>
            <a:fillRect/>
          </a:stretch>
        </p:blipFill>
        <p:spPr>
          <a:xfrm>
            <a:off x="4691949" y="2704338"/>
            <a:ext cx="4278176" cy="821475"/>
          </a:xfrm>
          <a:prstGeom prst="rect">
            <a:avLst/>
          </a:prstGeom>
          <a:noFill/>
          <a:ln>
            <a:noFill/>
          </a:ln>
        </p:spPr>
      </p:pic>
      <p:sp>
        <p:nvSpPr>
          <p:cNvPr id="731" name="Google Shape;731;p14"/>
          <p:cNvSpPr txBox="1"/>
          <p:nvPr/>
        </p:nvSpPr>
        <p:spPr>
          <a:xfrm>
            <a:off x="5692238" y="3753575"/>
            <a:ext cx="25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ontserrat Medium"/>
                <a:ea typeface="Montserrat Medium"/>
                <a:cs typeface="Montserrat Medium"/>
                <a:sym typeface="Montserrat Medium"/>
              </a:rPr>
              <a:t>Module’s architecture</a:t>
            </a:r>
            <a:endParaRPr>
              <a:latin typeface="Montserrat Medium"/>
              <a:ea typeface="Montserrat Medium"/>
              <a:cs typeface="Montserrat Medium"/>
              <a:sym typeface="Montserrat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ge26fd8d456_0_367"/>
          <p:cNvSpPr txBox="1"/>
          <p:nvPr>
            <p:ph type="title"/>
          </p:nvPr>
        </p:nvSpPr>
        <p:spPr>
          <a:xfrm>
            <a:off x="524000" y="336325"/>
            <a:ext cx="638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Achievements</a:t>
            </a:r>
            <a:endParaRPr/>
          </a:p>
        </p:txBody>
      </p:sp>
      <p:pic>
        <p:nvPicPr>
          <p:cNvPr id="737" name="Google Shape;737;ge26fd8d456_0_367"/>
          <p:cNvPicPr preferRelativeResize="0"/>
          <p:nvPr/>
        </p:nvPicPr>
        <p:blipFill>
          <a:blip r:embed="rId3">
            <a:alphaModFix/>
          </a:blip>
          <a:stretch>
            <a:fillRect/>
          </a:stretch>
        </p:blipFill>
        <p:spPr>
          <a:xfrm>
            <a:off x="6827613" y="1086725"/>
            <a:ext cx="1873875" cy="4056776"/>
          </a:xfrm>
          <a:prstGeom prst="rect">
            <a:avLst/>
          </a:prstGeom>
          <a:noFill/>
          <a:ln>
            <a:noFill/>
          </a:ln>
          <a:effectLst>
            <a:outerShdw blurRad="57150" rotWithShape="0" algn="bl" dir="5400000" dist="19050">
              <a:srgbClr val="000000"/>
            </a:outerShdw>
          </a:effectLst>
        </p:spPr>
      </p:pic>
      <p:pic>
        <p:nvPicPr>
          <p:cNvPr id="738" name="Google Shape;738;ge26fd8d456_0_367"/>
          <p:cNvPicPr preferRelativeResize="0"/>
          <p:nvPr/>
        </p:nvPicPr>
        <p:blipFill>
          <a:blip r:embed="rId4">
            <a:alphaModFix/>
          </a:blip>
          <a:stretch>
            <a:fillRect/>
          </a:stretch>
        </p:blipFill>
        <p:spPr>
          <a:xfrm>
            <a:off x="524025" y="1086799"/>
            <a:ext cx="1873851" cy="4056699"/>
          </a:xfrm>
          <a:prstGeom prst="rect">
            <a:avLst/>
          </a:prstGeom>
          <a:noFill/>
          <a:ln>
            <a:noFill/>
          </a:ln>
          <a:effectLst>
            <a:outerShdw blurRad="57150" rotWithShape="0" algn="bl" dir="5400000" dist="19050">
              <a:srgbClr val="000000">
                <a:alpha val="76000"/>
              </a:srgbClr>
            </a:outerShdw>
          </a:effectLst>
        </p:spPr>
      </p:pic>
      <p:pic>
        <p:nvPicPr>
          <p:cNvPr id="739" name="Google Shape;739;ge26fd8d456_0_367"/>
          <p:cNvPicPr preferRelativeResize="0"/>
          <p:nvPr/>
        </p:nvPicPr>
        <p:blipFill>
          <a:blip r:embed="rId5">
            <a:alphaModFix/>
          </a:blip>
          <a:stretch>
            <a:fillRect/>
          </a:stretch>
        </p:blipFill>
        <p:spPr>
          <a:xfrm>
            <a:off x="2581875" y="1061425"/>
            <a:ext cx="1873851" cy="4056699"/>
          </a:xfrm>
          <a:prstGeom prst="rect">
            <a:avLst/>
          </a:prstGeom>
          <a:noFill/>
          <a:ln>
            <a:noFill/>
          </a:ln>
          <a:effectLst>
            <a:outerShdw blurRad="57150" rotWithShape="0" algn="bl" dir="5400000" dist="19050">
              <a:srgbClr val="000000">
                <a:alpha val="50000"/>
              </a:srgbClr>
            </a:outerShdw>
          </a:effectLst>
        </p:spPr>
      </p:pic>
      <p:pic>
        <p:nvPicPr>
          <p:cNvPr id="740" name="Google Shape;740;ge26fd8d456_0_367"/>
          <p:cNvPicPr preferRelativeResize="0"/>
          <p:nvPr/>
        </p:nvPicPr>
        <p:blipFill>
          <a:blip r:embed="rId6">
            <a:alphaModFix/>
          </a:blip>
          <a:stretch>
            <a:fillRect/>
          </a:stretch>
        </p:blipFill>
        <p:spPr>
          <a:xfrm>
            <a:off x="4704750" y="1086800"/>
            <a:ext cx="1873851" cy="40566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ge29d1724f8_0_7"/>
          <p:cNvSpPr txBox="1"/>
          <p:nvPr>
            <p:ph type="title"/>
          </p:nvPr>
        </p:nvSpPr>
        <p:spPr>
          <a:xfrm>
            <a:off x="524000" y="336325"/>
            <a:ext cx="638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Achievements</a:t>
            </a:r>
            <a:endParaRPr/>
          </a:p>
        </p:txBody>
      </p:sp>
      <p:pic>
        <p:nvPicPr>
          <p:cNvPr id="746" name="Google Shape;746;ge29d1724f8_0_7"/>
          <p:cNvPicPr preferRelativeResize="0"/>
          <p:nvPr/>
        </p:nvPicPr>
        <p:blipFill>
          <a:blip r:embed="rId3">
            <a:alphaModFix/>
          </a:blip>
          <a:stretch>
            <a:fillRect/>
          </a:stretch>
        </p:blipFill>
        <p:spPr>
          <a:xfrm>
            <a:off x="4843875" y="1061432"/>
            <a:ext cx="1873875" cy="4056765"/>
          </a:xfrm>
          <a:prstGeom prst="rect">
            <a:avLst/>
          </a:prstGeom>
          <a:noFill/>
          <a:ln>
            <a:noFill/>
          </a:ln>
          <a:effectLst>
            <a:outerShdw blurRad="57150" rotWithShape="0" algn="bl" dir="5400000" dist="19050">
              <a:srgbClr val="000000"/>
            </a:outerShdw>
          </a:effectLst>
        </p:spPr>
      </p:pic>
      <p:pic>
        <p:nvPicPr>
          <p:cNvPr id="747" name="Google Shape;747;ge29d1724f8_0_7"/>
          <p:cNvPicPr preferRelativeResize="0"/>
          <p:nvPr/>
        </p:nvPicPr>
        <p:blipFill>
          <a:blip r:embed="rId4">
            <a:alphaModFix/>
          </a:blip>
          <a:stretch>
            <a:fillRect/>
          </a:stretch>
        </p:blipFill>
        <p:spPr>
          <a:xfrm>
            <a:off x="524000" y="1061445"/>
            <a:ext cx="1873875" cy="4056755"/>
          </a:xfrm>
          <a:prstGeom prst="rect">
            <a:avLst/>
          </a:prstGeom>
          <a:noFill/>
          <a:ln>
            <a:noFill/>
          </a:ln>
          <a:effectLst>
            <a:outerShdw blurRad="57150" rotWithShape="0" algn="bl" dir="5400000" dist="19050">
              <a:srgbClr val="000000"/>
            </a:outerShdw>
          </a:effectLst>
        </p:spPr>
      </p:pic>
      <p:pic>
        <p:nvPicPr>
          <p:cNvPr id="748" name="Google Shape;748;ge29d1724f8_0_7"/>
          <p:cNvPicPr preferRelativeResize="0"/>
          <p:nvPr/>
        </p:nvPicPr>
        <p:blipFill>
          <a:blip r:embed="rId5">
            <a:alphaModFix/>
          </a:blip>
          <a:stretch>
            <a:fillRect/>
          </a:stretch>
        </p:blipFill>
        <p:spPr>
          <a:xfrm>
            <a:off x="2683925" y="1061457"/>
            <a:ext cx="1873875" cy="4056745"/>
          </a:xfrm>
          <a:prstGeom prst="rect">
            <a:avLst/>
          </a:prstGeom>
          <a:noFill/>
          <a:ln>
            <a:noFill/>
          </a:ln>
          <a:effectLst>
            <a:outerShdw blurRad="57150" rotWithShape="0" algn="bl" dir="5400000" dist="19050">
              <a:srgbClr val="000000"/>
            </a:outerShdw>
          </a:effectLst>
        </p:spPr>
      </p:pic>
      <p:pic>
        <p:nvPicPr>
          <p:cNvPr id="749" name="Google Shape;749;ge29d1724f8_0_7"/>
          <p:cNvPicPr preferRelativeResize="0"/>
          <p:nvPr/>
        </p:nvPicPr>
        <p:blipFill>
          <a:blip r:embed="rId6">
            <a:alphaModFix/>
          </a:blip>
          <a:stretch>
            <a:fillRect/>
          </a:stretch>
        </p:blipFill>
        <p:spPr>
          <a:xfrm>
            <a:off x="7041725" y="1057332"/>
            <a:ext cx="1873875" cy="4056765"/>
          </a:xfrm>
          <a:prstGeom prst="rect">
            <a:avLst/>
          </a:prstGeom>
          <a:noFill/>
          <a:ln>
            <a:noFill/>
          </a:ln>
          <a:effectLst>
            <a:outerShdw blurRad="57150" rotWithShape="0" algn="bl" dir="5400000" dist="19050">
              <a:srgbClr val="000000"/>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ge29d1724f8_0_15"/>
          <p:cNvSpPr txBox="1"/>
          <p:nvPr>
            <p:ph type="title"/>
          </p:nvPr>
        </p:nvSpPr>
        <p:spPr>
          <a:xfrm>
            <a:off x="524000" y="336325"/>
            <a:ext cx="638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Achievements</a:t>
            </a:r>
            <a:endParaRPr/>
          </a:p>
        </p:txBody>
      </p:sp>
      <p:pic>
        <p:nvPicPr>
          <p:cNvPr id="755" name="Google Shape;755;ge29d1724f8_0_15"/>
          <p:cNvPicPr preferRelativeResize="0"/>
          <p:nvPr/>
        </p:nvPicPr>
        <p:blipFill>
          <a:blip r:embed="rId3">
            <a:alphaModFix/>
          </a:blip>
          <a:stretch>
            <a:fillRect/>
          </a:stretch>
        </p:blipFill>
        <p:spPr>
          <a:xfrm>
            <a:off x="791125" y="1213825"/>
            <a:ext cx="1815173" cy="3929677"/>
          </a:xfrm>
          <a:prstGeom prst="rect">
            <a:avLst/>
          </a:prstGeom>
          <a:noFill/>
          <a:ln>
            <a:noFill/>
          </a:ln>
          <a:effectLst>
            <a:outerShdw blurRad="57150" rotWithShape="0" algn="bl" dir="5400000" dist="19050">
              <a:srgbClr val="000000">
                <a:alpha val="50000"/>
              </a:srgbClr>
            </a:outerShdw>
          </a:effectLst>
        </p:spPr>
      </p:pic>
      <p:pic>
        <p:nvPicPr>
          <p:cNvPr id="756" name="Google Shape;756;ge29d1724f8_0_15"/>
          <p:cNvPicPr preferRelativeResize="0"/>
          <p:nvPr/>
        </p:nvPicPr>
        <p:blipFill>
          <a:blip r:embed="rId4">
            <a:alphaModFix/>
          </a:blip>
          <a:stretch>
            <a:fillRect/>
          </a:stretch>
        </p:blipFill>
        <p:spPr>
          <a:xfrm>
            <a:off x="3543135" y="1213825"/>
            <a:ext cx="1815173" cy="3929677"/>
          </a:xfrm>
          <a:prstGeom prst="rect">
            <a:avLst/>
          </a:prstGeom>
          <a:noFill/>
          <a:ln>
            <a:noFill/>
          </a:ln>
          <a:effectLst>
            <a:outerShdw blurRad="57150" rotWithShape="0" algn="bl" dir="5400000" dist="19050">
              <a:srgbClr val="000000">
                <a:alpha val="50000"/>
              </a:srgbClr>
            </a:outerShdw>
          </a:effectLst>
        </p:spPr>
      </p:pic>
      <p:pic>
        <p:nvPicPr>
          <p:cNvPr id="757" name="Google Shape;757;ge29d1724f8_0_15"/>
          <p:cNvPicPr preferRelativeResize="0"/>
          <p:nvPr/>
        </p:nvPicPr>
        <p:blipFill>
          <a:blip r:embed="rId5">
            <a:alphaModFix/>
          </a:blip>
          <a:stretch>
            <a:fillRect/>
          </a:stretch>
        </p:blipFill>
        <p:spPr>
          <a:xfrm>
            <a:off x="6295146" y="1161500"/>
            <a:ext cx="1815173" cy="392967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
          <p:cNvSpPr txBox="1"/>
          <p:nvPr>
            <p:ph type="title"/>
          </p:nvPr>
        </p:nvSpPr>
        <p:spPr>
          <a:xfrm>
            <a:off x="494650" y="1616600"/>
            <a:ext cx="1071683" cy="79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600"/>
              <a:buNone/>
            </a:pPr>
            <a:r>
              <a:rPr lang="en-US" sz="5400"/>
              <a:t>01</a:t>
            </a:r>
            <a:endParaRPr sz="5400"/>
          </a:p>
        </p:txBody>
      </p:sp>
      <p:sp>
        <p:nvSpPr>
          <p:cNvPr id="181" name="Google Shape;181;p2"/>
          <p:cNvSpPr txBox="1"/>
          <p:nvPr>
            <p:ph idx="1" type="subTitle"/>
          </p:nvPr>
        </p:nvSpPr>
        <p:spPr>
          <a:xfrm flipH="1">
            <a:off x="1253030" y="1868700"/>
            <a:ext cx="3141169" cy="293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900"/>
              <a:buNone/>
            </a:pPr>
            <a:r>
              <a:rPr b="1" lang="en-US" sz="2000"/>
              <a:t>Problem Description</a:t>
            </a:r>
            <a:endParaRPr b="1" sz="2000"/>
          </a:p>
        </p:txBody>
      </p:sp>
      <p:sp>
        <p:nvSpPr>
          <p:cNvPr id="182" name="Google Shape;182;p2"/>
          <p:cNvSpPr txBox="1"/>
          <p:nvPr>
            <p:ph idx="15" type="title"/>
          </p:nvPr>
        </p:nvSpPr>
        <p:spPr>
          <a:xfrm>
            <a:off x="524000" y="336325"/>
            <a:ext cx="638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OUTLINE</a:t>
            </a:r>
            <a:endParaRPr/>
          </a:p>
        </p:txBody>
      </p:sp>
      <p:sp>
        <p:nvSpPr>
          <p:cNvPr id="183" name="Google Shape;183;p2"/>
          <p:cNvSpPr txBox="1"/>
          <p:nvPr/>
        </p:nvSpPr>
        <p:spPr>
          <a:xfrm>
            <a:off x="469399" y="2662550"/>
            <a:ext cx="1071683" cy="79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5600"/>
              <a:buFont typeface="Oswald"/>
              <a:buNone/>
            </a:pPr>
            <a:r>
              <a:rPr b="0" i="0" lang="en-US" sz="5400" u="none" cap="none" strike="noStrike">
                <a:solidFill>
                  <a:schemeClr val="accent1"/>
                </a:solidFill>
                <a:latin typeface="Oswald"/>
                <a:ea typeface="Oswald"/>
                <a:cs typeface="Oswald"/>
                <a:sym typeface="Oswald"/>
              </a:rPr>
              <a:t>02</a:t>
            </a:r>
            <a:endParaRPr/>
          </a:p>
        </p:txBody>
      </p:sp>
      <p:sp>
        <p:nvSpPr>
          <p:cNvPr id="184" name="Google Shape;184;p2"/>
          <p:cNvSpPr txBox="1"/>
          <p:nvPr/>
        </p:nvSpPr>
        <p:spPr>
          <a:xfrm flipH="1">
            <a:off x="1253029" y="2920041"/>
            <a:ext cx="3141169" cy="293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900"/>
              <a:buFont typeface="Raleway Thin"/>
              <a:buNone/>
            </a:pPr>
            <a:r>
              <a:rPr b="1" i="0" lang="en-US" sz="2000" u="none" cap="none" strike="noStrike">
                <a:solidFill>
                  <a:schemeClr val="accent2"/>
                </a:solidFill>
                <a:latin typeface="Montserrat Medium"/>
                <a:ea typeface="Montserrat Medium"/>
                <a:cs typeface="Montserrat Medium"/>
                <a:sym typeface="Montserrat Medium"/>
              </a:rPr>
              <a:t>Solution Approach</a:t>
            </a:r>
            <a:endParaRPr/>
          </a:p>
        </p:txBody>
      </p:sp>
      <p:sp>
        <p:nvSpPr>
          <p:cNvPr id="185" name="Google Shape;185;p2"/>
          <p:cNvSpPr txBox="1"/>
          <p:nvPr/>
        </p:nvSpPr>
        <p:spPr>
          <a:xfrm>
            <a:off x="469400" y="3737133"/>
            <a:ext cx="1071683" cy="79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5600"/>
              <a:buFont typeface="Oswald"/>
              <a:buNone/>
            </a:pPr>
            <a:r>
              <a:rPr b="0" i="0" lang="en-US" sz="5400" u="none" cap="none" strike="noStrike">
                <a:solidFill>
                  <a:schemeClr val="accent1"/>
                </a:solidFill>
                <a:latin typeface="Oswald"/>
                <a:ea typeface="Oswald"/>
                <a:cs typeface="Oswald"/>
                <a:sym typeface="Oswald"/>
              </a:rPr>
              <a:t>03</a:t>
            </a:r>
            <a:endParaRPr/>
          </a:p>
        </p:txBody>
      </p:sp>
      <p:sp>
        <p:nvSpPr>
          <p:cNvPr id="186" name="Google Shape;186;p2"/>
          <p:cNvSpPr txBox="1"/>
          <p:nvPr/>
        </p:nvSpPr>
        <p:spPr>
          <a:xfrm flipH="1">
            <a:off x="1227780" y="3997700"/>
            <a:ext cx="3141169" cy="293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900"/>
              <a:buFont typeface="Raleway Thin"/>
              <a:buNone/>
            </a:pPr>
            <a:r>
              <a:rPr b="1" i="0" lang="en-US" sz="2000" u="none" cap="none" strike="noStrike">
                <a:solidFill>
                  <a:schemeClr val="accent2"/>
                </a:solidFill>
                <a:latin typeface="Montserrat Medium"/>
                <a:ea typeface="Montserrat Medium"/>
                <a:cs typeface="Montserrat Medium"/>
                <a:sym typeface="Montserrat Medium"/>
              </a:rPr>
              <a:t>System Design and Development</a:t>
            </a:r>
            <a:endParaRPr/>
          </a:p>
        </p:txBody>
      </p:sp>
      <p:sp>
        <p:nvSpPr>
          <p:cNvPr id="187" name="Google Shape;187;p2"/>
          <p:cNvSpPr txBox="1"/>
          <p:nvPr/>
        </p:nvSpPr>
        <p:spPr>
          <a:xfrm>
            <a:off x="4846516" y="2383899"/>
            <a:ext cx="1071683" cy="79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5600"/>
              <a:buFont typeface="Oswald"/>
              <a:buNone/>
            </a:pPr>
            <a:r>
              <a:rPr b="0" i="0" lang="en-US" sz="5400" u="none" cap="none" strike="noStrike">
                <a:solidFill>
                  <a:schemeClr val="accent1"/>
                </a:solidFill>
                <a:latin typeface="Oswald"/>
                <a:ea typeface="Oswald"/>
                <a:cs typeface="Oswald"/>
                <a:sym typeface="Oswald"/>
              </a:rPr>
              <a:t>04</a:t>
            </a:r>
            <a:endParaRPr/>
          </a:p>
        </p:txBody>
      </p:sp>
      <p:sp>
        <p:nvSpPr>
          <p:cNvPr id="188" name="Google Shape;188;p2"/>
          <p:cNvSpPr txBox="1"/>
          <p:nvPr/>
        </p:nvSpPr>
        <p:spPr>
          <a:xfrm flipH="1">
            <a:off x="5604896" y="2635999"/>
            <a:ext cx="3141169" cy="293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900"/>
              <a:buFont typeface="Raleway Thin"/>
              <a:buNone/>
            </a:pPr>
            <a:r>
              <a:rPr b="1" i="0" lang="en-US" sz="2000" u="none" cap="none" strike="noStrike">
                <a:solidFill>
                  <a:schemeClr val="accent2"/>
                </a:solidFill>
                <a:latin typeface="Montserrat Medium"/>
                <a:ea typeface="Montserrat Medium"/>
                <a:cs typeface="Montserrat Medium"/>
                <a:sym typeface="Montserrat Medium"/>
              </a:rPr>
              <a:t>Main Contributions</a:t>
            </a:r>
            <a:endParaRPr/>
          </a:p>
        </p:txBody>
      </p:sp>
      <p:sp>
        <p:nvSpPr>
          <p:cNvPr id="189" name="Google Shape;189;p2"/>
          <p:cNvSpPr txBox="1"/>
          <p:nvPr/>
        </p:nvSpPr>
        <p:spPr>
          <a:xfrm>
            <a:off x="4846516" y="3705899"/>
            <a:ext cx="1071683" cy="79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5600"/>
              <a:buFont typeface="Oswald"/>
              <a:buNone/>
            </a:pPr>
            <a:r>
              <a:rPr b="0" i="0" lang="en-US" sz="5400" u="none" cap="none" strike="noStrike">
                <a:solidFill>
                  <a:schemeClr val="accent1"/>
                </a:solidFill>
                <a:latin typeface="Oswald"/>
                <a:ea typeface="Oswald"/>
                <a:cs typeface="Oswald"/>
                <a:sym typeface="Oswald"/>
              </a:rPr>
              <a:t>05</a:t>
            </a:r>
            <a:endParaRPr/>
          </a:p>
        </p:txBody>
      </p:sp>
      <p:sp>
        <p:nvSpPr>
          <p:cNvPr id="190" name="Google Shape;190;p2"/>
          <p:cNvSpPr txBox="1"/>
          <p:nvPr/>
        </p:nvSpPr>
        <p:spPr>
          <a:xfrm flipH="1">
            <a:off x="5604896" y="3957999"/>
            <a:ext cx="3141169" cy="293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900"/>
              <a:buFont typeface="Raleway Thin"/>
              <a:buNone/>
            </a:pPr>
            <a:r>
              <a:rPr b="1" i="0" lang="en-US" sz="2000" u="none" cap="none" strike="noStrike">
                <a:solidFill>
                  <a:schemeClr val="accent2"/>
                </a:solidFill>
                <a:latin typeface="Montserrat Medium"/>
                <a:ea typeface="Montserrat Medium"/>
                <a:cs typeface="Montserrat Medium"/>
                <a:sym typeface="Montserrat Medium"/>
              </a:rPr>
              <a:t>Future Work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ge29d1724f8_1_6"/>
          <p:cNvSpPr txBox="1"/>
          <p:nvPr>
            <p:ph type="title"/>
          </p:nvPr>
        </p:nvSpPr>
        <p:spPr>
          <a:xfrm>
            <a:off x="524000" y="336325"/>
            <a:ext cx="638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Achievements</a:t>
            </a:r>
            <a:endParaRPr/>
          </a:p>
        </p:txBody>
      </p:sp>
      <p:pic>
        <p:nvPicPr>
          <p:cNvPr id="763" name="Google Shape;763;ge29d1724f8_1_6"/>
          <p:cNvPicPr preferRelativeResize="0"/>
          <p:nvPr/>
        </p:nvPicPr>
        <p:blipFill>
          <a:blip r:embed="rId3">
            <a:alphaModFix/>
          </a:blip>
          <a:stretch>
            <a:fillRect/>
          </a:stretch>
        </p:blipFill>
        <p:spPr>
          <a:xfrm>
            <a:off x="2331250" y="967817"/>
            <a:ext cx="1928799" cy="4175683"/>
          </a:xfrm>
          <a:prstGeom prst="rect">
            <a:avLst/>
          </a:prstGeom>
          <a:noFill/>
          <a:ln>
            <a:noFill/>
          </a:ln>
          <a:effectLst>
            <a:outerShdw blurRad="57150" rotWithShape="0" algn="bl" dir="5400000" dist="19050">
              <a:srgbClr val="000000"/>
            </a:outerShdw>
          </a:effectLst>
        </p:spPr>
      </p:pic>
      <p:pic>
        <p:nvPicPr>
          <p:cNvPr id="764" name="Google Shape;764;ge29d1724f8_1_6"/>
          <p:cNvPicPr preferRelativeResize="0"/>
          <p:nvPr/>
        </p:nvPicPr>
        <p:blipFill>
          <a:blip r:embed="rId4">
            <a:alphaModFix/>
          </a:blip>
          <a:stretch>
            <a:fillRect/>
          </a:stretch>
        </p:blipFill>
        <p:spPr>
          <a:xfrm>
            <a:off x="5269850" y="967825"/>
            <a:ext cx="1928799" cy="4175667"/>
          </a:xfrm>
          <a:prstGeom prst="rect">
            <a:avLst/>
          </a:prstGeom>
          <a:noFill/>
          <a:ln>
            <a:noFill/>
          </a:ln>
          <a:effectLst>
            <a:outerShdw blurRad="57150" rotWithShape="0" algn="bl" dir="5400000" dist="19050">
              <a:srgbClr val="000000"/>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5"/>
          <p:cNvSpPr txBox="1"/>
          <p:nvPr>
            <p:ph type="ctrTitle"/>
          </p:nvPr>
        </p:nvSpPr>
        <p:spPr>
          <a:xfrm>
            <a:off x="5846742" y="2099600"/>
            <a:ext cx="2765700" cy="1276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US"/>
              <a:t>Main </a:t>
            </a:r>
            <a:r>
              <a:rPr lang="en-US" sz="3600"/>
              <a:t>Contributions</a:t>
            </a:r>
            <a:endParaRPr sz="3600"/>
          </a:p>
        </p:txBody>
      </p:sp>
      <p:sp>
        <p:nvSpPr>
          <p:cNvPr id="770" name="Google Shape;770;p15"/>
          <p:cNvSpPr txBox="1"/>
          <p:nvPr>
            <p:ph idx="2" type="title"/>
          </p:nvPr>
        </p:nvSpPr>
        <p:spPr>
          <a:xfrm>
            <a:off x="3755650" y="1452100"/>
            <a:ext cx="2652300" cy="183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5500"/>
              <a:buNone/>
            </a:pPr>
            <a:r>
              <a:rPr lang="en-US"/>
              <a:t>04</a:t>
            </a:r>
            <a:endParaRPr/>
          </a:p>
        </p:txBody>
      </p:sp>
      <p:pic>
        <p:nvPicPr>
          <p:cNvPr descr="Text&#10;&#10;Description automatically generated with medium confidence" id="771" name="Google Shape;771;p15"/>
          <p:cNvPicPr preferRelativeResize="0"/>
          <p:nvPr/>
        </p:nvPicPr>
        <p:blipFill rotWithShape="1">
          <a:blip r:embed="rId3">
            <a:alphaModFix/>
          </a:blip>
          <a:srcRect b="0" l="0" r="0" t="0"/>
          <a:stretch/>
        </p:blipFill>
        <p:spPr>
          <a:xfrm>
            <a:off x="608470" y="904156"/>
            <a:ext cx="3454829" cy="345482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ge26fd8d456_0_350"/>
          <p:cNvSpPr txBox="1"/>
          <p:nvPr>
            <p:ph type="title"/>
          </p:nvPr>
        </p:nvSpPr>
        <p:spPr>
          <a:xfrm>
            <a:off x="532313" y="203321"/>
            <a:ext cx="5901600" cy="52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t>Mobile cross-platform development</a:t>
            </a:r>
            <a:endParaRPr sz="2800"/>
          </a:p>
        </p:txBody>
      </p:sp>
      <p:sp>
        <p:nvSpPr>
          <p:cNvPr id="777" name="Google Shape;777;ge26fd8d456_0_350"/>
          <p:cNvSpPr txBox="1"/>
          <p:nvPr/>
        </p:nvSpPr>
        <p:spPr>
          <a:xfrm>
            <a:off x="681650" y="835175"/>
            <a:ext cx="3970800" cy="209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Montserrat Medium"/>
                <a:ea typeface="Montserrat Medium"/>
                <a:cs typeface="Montserrat Medium"/>
                <a:sym typeface="Montserrat Medium"/>
              </a:rPr>
              <a:t>Problem</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Montserrat Medium"/>
              <a:ea typeface="Montserrat Medium"/>
              <a:cs typeface="Montserrat Medium"/>
              <a:sym typeface="Montserrat Medium"/>
            </a:endParaRPr>
          </a:p>
          <a:p>
            <a:pPr indent="-285750" lvl="0" marL="285750" marR="0" rtl="0" algn="l">
              <a:lnSpc>
                <a:spcPct val="100000"/>
              </a:lnSpc>
              <a:spcBef>
                <a:spcPts val="0"/>
              </a:spcBef>
              <a:spcAft>
                <a:spcPts val="0"/>
              </a:spcAft>
              <a:buClr>
                <a:srgbClr val="000000"/>
              </a:buClr>
              <a:buSzPts val="1400"/>
              <a:buFont typeface="Arial"/>
              <a:buChar char="•"/>
            </a:pPr>
            <a:r>
              <a:rPr lang="en-US">
                <a:latin typeface="Montserrat"/>
                <a:ea typeface="Montserrat"/>
                <a:cs typeface="Montserrat"/>
                <a:sym typeface="Montserrat"/>
              </a:rPr>
              <a:t>Parallel development of Android and iOS is costly and time-consuming</a:t>
            </a:r>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285750" lvl="0" marL="285750" marR="0" rtl="0" algn="l">
              <a:lnSpc>
                <a:spcPct val="100000"/>
              </a:lnSpc>
              <a:spcBef>
                <a:spcPts val="0"/>
              </a:spcBef>
              <a:spcAft>
                <a:spcPts val="0"/>
              </a:spcAft>
              <a:buSzPts val="1400"/>
              <a:buChar char="•"/>
            </a:pPr>
            <a:r>
              <a:rPr lang="en-US">
                <a:latin typeface="Montserrat"/>
                <a:ea typeface="Montserrat"/>
                <a:cs typeface="Montserrat"/>
                <a:sym typeface="Montserrat"/>
              </a:rPr>
              <a:t>The same interface on iOS and Android also brings inconveniences in the development process</a:t>
            </a:r>
            <a:endParaRPr>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a:latin typeface="Montserrat"/>
              <a:ea typeface="Montserrat"/>
              <a:cs typeface="Montserrat"/>
              <a:sym typeface="Montserrat"/>
            </a:endParaRPr>
          </a:p>
        </p:txBody>
      </p:sp>
      <p:sp>
        <p:nvSpPr>
          <p:cNvPr id="778" name="Google Shape;778;ge26fd8d456_0_350"/>
          <p:cNvSpPr txBox="1"/>
          <p:nvPr/>
        </p:nvSpPr>
        <p:spPr>
          <a:xfrm>
            <a:off x="681650" y="3038050"/>
            <a:ext cx="2620500" cy="141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Montserrat Medium"/>
                <a:ea typeface="Montserrat Medium"/>
                <a:cs typeface="Montserrat Medium"/>
                <a:sym typeface="Montserrat Medium"/>
              </a:rPr>
              <a:t>Solution</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lang="en-US">
                <a:latin typeface="Montserrat"/>
                <a:ea typeface="Montserrat"/>
                <a:cs typeface="Montserrat"/>
                <a:sym typeface="Montserrat"/>
              </a:rPr>
              <a:t>Use Flutter to build a cross-platform app with a single code base</a:t>
            </a:r>
            <a:endParaRPr/>
          </a:p>
          <a:p>
            <a:pPr indent="0" lvl="0" marL="457200" marR="0" rtl="0" algn="l">
              <a:lnSpc>
                <a:spcPct val="100000"/>
              </a:lnSpc>
              <a:spcBef>
                <a:spcPts val="0"/>
              </a:spcBef>
              <a:spcAft>
                <a:spcPts val="0"/>
              </a:spcAft>
              <a:buNone/>
            </a:pPr>
            <a:r>
              <a:t/>
            </a:r>
            <a:endParaRPr/>
          </a:p>
        </p:txBody>
      </p:sp>
      <p:pic>
        <p:nvPicPr>
          <p:cNvPr id="779" name="Google Shape;779;ge26fd8d456_0_350"/>
          <p:cNvPicPr preferRelativeResize="0"/>
          <p:nvPr/>
        </p:nvPicPr>
        <p:blipFill>
          <a:blip r:embed="rId3">
            <a:alphaModFix/>
          </a:blip>
          <a:stretch>
            <a:fillRect/>
          </a:stretch>
        </p:blipFill>
        <p:spPr>
          <a:xfrm>
            <a:off x="3428600" y="2727175"/>
            <a:ext cx="4875601" cy="20377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22"/>
          <p:cNvSpPr txBox="1"/>
          <p:nvPr>
            <p:ph type="title"/>
          </p:nvPr>
        </p:nvSpPr>
        <p:spPr>
          <a:xfrm>
            <a:off x="532313" y="203321"/>
            <a:ext cx="5901738" cy="5218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t>Learning with scripted video</a:t>
            </a:r>
            <a:endParaRPr sz="2800"/>
          </a:p>
        </p:txBody>
      </p:sp>
      <p:sp>
        <p:nvSpPr>
          <p:cNvPr id="785" name="Google Shape;785;p22"/>
          <p:cNvSpPr txBox="1"/>
          <p:nvPr/>
        </p:nvSpPr>
        <p:spPr>
          <a:xfrm>
            <a:off x="681650" y="1166600"/>
            <a:ext cx="41370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Montserrat Medium"/>
                <a:ea typeface="Montserrat Medium"/>
                <a:cs typeface="Montserrat Medium"/>
                <a:sym typeface="Montserrat Medium"/>
              </a:rPr>
              <a:t>Problem</a:t>
            </a:r>
            <a:endParaRPr sz="1600"/>
          </a:p>
          <a:p>
            <a:pPr indent="0" lvl="0" marL="0" marR="0" rtl="0" algn="l">
              <a:lnSpc>
                <a:spcPct val="100000"/>
              </a:lnSpc>
              <a:spcBef>
                <a:spcPts val="0"/>
              </a:spcBef>
              <a:spcAft>
                <a:spcPts val="0"/>
              </a:spcAft>
              <a:buNone/>
            </a:pPr>
            <a:r>
              <a:t/>
            </a:r>
            <a:endParaRPr b="0" i="0" sz="1600" u="none" cap="none" strike="noStrike">
              <a:solidFill>
                <a:srgbClr val="000000"/>
              </a:solidFill>
              <a:latin typeface="Montserrat Medium"/>
              <a:ea typeface="Montserrat Medium"/>
              <a:cs typeface="Montserrat Medium"/>
              <a:sym typeface="Montserrat Medium"/>
            </a:endParaRPr>
          </a:p>
          <a:p>
            <a:pPr indent="-330200" lvl="0" marL="457200" marR="0" rtl="0" algn="l">
              <a:lnSpc>
                <a:spcPct val="100000"/>
              </a:lnSpc>
              <a:spcBef>
                <a:spcPts val="0"/>
              </a:spcBef>
              <a:spcAft>
                <a:spcPts val="0"/>
              </a:spcAft>
              <a:buSzPts val="1600"/>
              <a:buFont typeface="Montserrat"/>
              <a:buChar char="●"/>
            </a:pPr>
            <a:r>
              <a:rPr lang="en-US" sz="1600">
                <a:latin typeface="Montserrat"/>
                <a:ea typeface="Montserrat"/>
                <a:cs typeface="Montserrat"/>
                <a:sym typeface="Montserrat"/>
              </a:rPr>
              <a:t>Need to combine study &amp; practice</a:t>
            </a:r>
            <a:endParaRPr sz="1600">
              <a:latin typeface="Montserrat"/>
              <a:ea typeface="Montserrat"/>
              <a:cs typeface="Montserrat"/>
              <a:sym typeface="Montserrat"/>
            </a:endParaRPr>
          </a:p>
          <a:p>
            <a:pPr indent="-330200" lvl="0" marL="457200" marR="0" rtl="0" algn="l">
              <a:lnSpc>
                <a:spcPct val="100000"/>
              </a:lnSpc>
              <a:spcBef>
                <a:spcPts val="0"/>
              </a:spcBef>
              <a:spcAft>
                <a:spcPts val="0"/>
              </a:spcAft>
              <a:buSzPts val="1600"/>
              <a:buFont typeface="Montserrat"/>
              <a:buChar char="●"/>
            </a:pPr>
            <a:r>
              <a:rPr lang="en-US" sz="1600">
                <a:latin typeface="Montserrat"/>
                <a:ea typeface="Montserrat"/>
                <a:cs typeface="Montserrat"/>
                <a:sym typeface="Montserrat"/>
              </a:rPr>
              <a:t>Avoid too long lesson</a:t>
            </a:r>
            <a:endParaRPr sz="1600">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a:latin typeface="Montserrat"/>
              <a:ea typeface="Montserrat"/>
              <a:cs typeface="Montserrat"/>
              <a:sym typeface="Montserrat"/>
            </a:endParaRPr>
          </a:p>
        </p:txBody>
      </p:sp>
      <p:sp>
        <p:nvSpPr>
          <p:cNvPr id="786" name="Google Shape;786;p22"/>
          <p:cNvSpPr txBox="1"/>
          <p:nvPr/>
        </p:nvSpPr>
        <p:spPr>
          <a:xfrm>
            <a:off x="681650" y="2780275"/>
            <a:ext cx="3980100" cy="129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Montserrat Medium"/>
                <a:ea typeface="Montserrat Medium"/>
                <a:cs typeface="Montserrat Medium"/>
                <a:sym typeface="Montserrat Medium"/>
              </a:rPr>
              <a:t>Solution</a:t>
            </a:r>
            <a:endParaRPr sz="1600"/>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298450" lvl="0" marL="285750" marR="0" rtl="0" algn="l">
              <a:lnSpc>
                <a:spcPct val="100000"/>
              </a:lnSpc>
              <a:spcBef>
                <a:spcPts val="0"/>
              </a:spcBef>
              <a:spcAft>
                <a:spcPts val="0"/>
              </a:spcAft>
              <a:buClr>
                <a:srgbClr val="000000"/>
              </a:buClr>
              <a:buSzPts val="1600"/>
              <a:buFont typeface="Arial"/>
              <a:buChar char="•"/>
            </a:pPr>
            <a:r>
              <a:rPr lang="en-US" sz="1600">
                <a:latin typeface="Montserrat"/>
                <a:ea typeface="Montserrat"/>
                <a:cs typeface="Montserrat"/>
                <a:sym typeface="Montserrat"/>
              </a:rPr>
              <a:t>Break the video lesson into parts, show exercise after each part.</a:t>
            </a:r>
            <a:endParaRPr sz="1600"/>
          </a:p>
          <a:p>
            <a:pPr indent="0" lvl="0" marL="457200" marR="0" rtl="0" algn="l">
              <a:lnSpc>
                <a:spcPct val="100000"/>
              </a:lnSpc>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ge26fd8d456_0_357"/>
          <p:cNvSpPr txBox="1"/>
          <p:nvPr>
            <p:ph type="title"/>
          </p:nvPr>
        </p:nvSpPr>
        <p:spPr>
          <a:xfrm>
            <a:off x="532313" y="203321"/>
            <a:ext cx="5901600" cy="52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t>Modularize the app</a:t>
            </a:r>
            <a:endParaRPr sz="2800"/>
          </a:p>
        </p:txBody>
      </p:sp>
      <p:sp>
        <p:nvSpPr>
          <p:cNvPr id="792" name="Google Shape;792;ge26fd8d456_0_357"/>
          <p:cNvSpPr txBox="1"/>
          <p:nvPr/>
        </p:nvSpPr>
        <p:spPr>
          <a:xfrm>
            <a:off x="693950" y="1126650"/>
            <a:ext cx="3062400" cy="378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Montserrat Medium"/>
                <a:ea typeface="Montserrat Medium"/>
                <a:cs typeface="Montserrat Medium"/>
                <a:sym typeface="Montserrat Medium"/>
              </a:rPr>
              <a:t>Problem</a:t>
            </a:r>
            <a:endParaRPr sz="1600"/>
          </a:p>
          <a:p>
            <a:pPr indent="0" lvl="0" marL="0" marR="0" rtl="0" algn="l">
              <a:lnSpc>
                <a:spcPct val="100000"/>
              </a:lnSpc>
              <a:spcBef>
                <a:spcPts val="0"/>
              </a:spcBef>
              <a:spcAft>
                <a:spcPts val="0"/>
              </a:spcAft>
              <a:buNone/>
            </a:pPr>
            <a:r>
              <a:t/>
            </a:r>
            <a:endParaRPr b="0" i="0" sz="1600" u="none" cap="none" strike="noStrike">
              <a:solidFill>
                <a:srgbClr val="000000"/>
              </a:solidFill>
              <a:latin typeface="Montserrat Medium"/>
              <a:ea typeface="Montserrat Medium"/>
              <a:cs typeface="Montserrat Medium"/>
              <a:sym typeface="Montserrat Medium"/>
            </a:endParaRPr>
          </a:p>
          <a:p>
            <a:pPr indent="-298450" lvl="0" marL="285750" marR="0" rtl="0" algn="l">
              <a:lnSpc>
                <a:spcPct val="100000"/>
              </a:lnSpc>
              <a:spcBef>
                <a:spcPts val="0"/>
              </a:spcBef>
              <a:spcAft>
                <a:spcPts val="0"/>
              </a:spcAft>
              <a:buClr>
                <a:srgbClr val="000000"/>
              </a:buClr>
              <a:buSzPts val="1600"/>
              <a:buFont typeface="Arial"/>
              <a:buChar char="•"/>
            </a:pPr>
            <a:r>
              <a:rPr lang="en-US" sz="1600">
                <a:latin typeface="Montserrat"/>
                <a:ea typeface="Montserrat"/>
                <a:cs typeface="Montserrat"/>
                <a:sym typeface="Montserrat"/>
              </a:rPr>
              <a:t>Monolithic apps are usually tough to change or improve</a:t>
            </a:r>
            <a:endParaRPr sz="1600">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600">
              <a:latin typeface="Montserrat"/>
              <a:ea typeface="Montserrat"/>
              <a:cs typeface="Montserrat"/>
              <a:sym typeface="Montserrat"/>
            </a:endParaRPr>
          </a:p>
          <a:p>
            <a:pPr indent="-298450" lvl="0" marL="285750" marR="0" rtl="0" algn="l">
              <a:lnSpc>
                <a:spcPct val="100000"/>
              </a:lnSpc>
              <a:spcBef>
                <a:spcPts val="0"/>
              </a:spcBef>
              <a:spcAft>
                <a:spcPts val="0"/>
              </a:spcAft>
              <a:buSzPts val="1600"/>
              <a:buChar char="•"/>
            </a:pPr>
            <a:r>
              <a:rPr lang="en-US" sz="1600">
                <a:latin typeface="Montserrat"/>
                <a:ea typeface="Montserrat"/>
                <a:cs typeface="Montserrat"/>
                <a:sym typeface="Montserrat"/>
              </a:rPr>
              <a:t>Help us  get rid of spaghetti code</a:t>
            </a:r>
            <a:endParaRPr sz="1600">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600">
              <a:latin typeface="Montserrat"/>
              <a:ea typeface="Montserrat"/>
              <a:cs typeface="Montserrat"/>
              <a:sym typeface="Montserrat"/>
            </a:endParaRPr>
          </a:p>
          <a:p>
            <a:pPr indent="-298450" lvl="0" marL="285750" marR="0" rtl="0" algn="l">
              <a:lnSpc>
                <a:spcPct val="100000"/>
              </a:lnSpc>
              <a:spcBef>
                <a:spcPts val="0"/>
              </a:spcBef>
              <a:spcAft>
                <a:spcPts val="0"/>
              </a:spcAft>
              <a:buSzPts val="1600"/>
              <a:buFont typeface="Montserrat"/>
              <a:buChar char="•"/>
            </a:pPr>
            <a:r>
              <a:rPr lang="en-US" sz="1600">
                <a:latin typeface="Montserrat"/>
                <a:ea typeface="Montserrat"/>
                <a:cs typeface="Montserrat"/>
                <a:sym typeface="Montserrat"/>
              </a:rPr>
              <a:t>Brings us the ability to reuse modules across different apps</a:t>
            </a:r>
            <a:endParaRPr sz="1600">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600">
              <a:latin typeface="Montserrat"/>
              <a:ea typeface="Montserrat"/>
              <a:cs typeface="Montserrat"/>
              <a:sym typeface="Montserrat"/>
            </a:endParaRPr>
          </a:p>
          <a:p>
            <a:pPr indent="-298450" lvl="0" marL="285750" marR="0" rtl="0" algn="l">
              <a:lnSpc>
                <a:spcPct val="100000"/>
              </a:lnSpc>
              <a:spcBef>
                <a:spcPts val="0"/>
              </a:spcBef>
              <a:spcAft>
                <a:spcPts val="0"/>
              </a:spcAft>
              <a:buSzPts val="1600"/>
              <a:buFont typeface="Montserrat"/>
              <a:buChar char="•"/>
            </a:pPr>
            <a:r>
              <a:rPr lang="en-US" sz="1600">
                <a:latin typeface="Montserrat"/>
                <a:ea typeface="Montserrat"/>
                <a:cs typeface="Montserrat"/>
                <a:sym typeface="Montserrat"/>
              </a:rPr>
              <a:t>Make team scaling easier</a:t>
            </a:r>
            <a:endParaRPr sz="1600">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a:latin typeface="Montserrat"/>
              <a:ea typeface="Montserrat"/>
              <a:cs typeface="Montserrat"/>
              <a:sym typeface="Montserrat"/>
            </a:endParaRPr>
          </a:p>
        </p:txBody>
      </p:sp>
      <p:pic>
        <p:nvPicPr>
          <p:cNvPr id="793" name="Google Shape;793;ge26fd8d456_0_357"/>
          <p:cNvPicPr preferRelativeResize="0"/>
          <p:nvPr/>
        </p:nvPicPr>
        <p:blipFill rotWithShape="1">
          <a:blip r:embed="rId3">
            <a:alphaModFix/>
          </a:blip>
          <a:srcRect b="5109" l="13686" r="16700" t="4767"/>
          <a:stretch/>
        </p:blipFill>
        <p:spPr>
          <a:xfrm>
            <a:off x="4075550" y="1126650"/>
            <a:ext cx="4058394" cy="2955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ge26fd8d456_0_383"/>
          <p:cNvSpPr txBox="1"/>
          <p:nvPr>
            <p:ph type="title"/>
          </p:nvPr>
        </p:nvSpPr>
        <p:spPr>
          <a:xfrm>
            <a:off x="524000" y="336325"/>
            <a:ext cx="638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5"/>
              </a:buClr>
              <a:buSzPts val="3000"/>
              <a:buFont typeface="Arial"/>
              <a:buNone/>
            </a:pPr>
            <a:r>
              <a:rPr lang="en-US" sz="2800"/>
              <a:t>Modularize the app</a:t>
            </a:r>
            <a:endParaRPr sz="2800"/>
          </a:p>
          <a:p>
            <a:pPr indent="0" lvl="0" marL="0" rtl="0" algn="l">
              <a:spcBef>
                <a:spcPts val="0"/>
              </a:spcBef>
              <a:spcAft>
                <a:spcPts val="0"/>
              </a:spcAft>
              <a:buNone/>
            </a:pPr>
            <a:r>
              <a:t/>
            </a:r>
            <a:endParaRPr/>
          </a:p>
        </p:txBody>
      </p:sp>
      <p:sp>
        <p:nvSpPr>
          <p:cNvPr id="799" name="Google Shape;799;ge26fd8d456_0_383"/>
          <p:cNvSpPr txBox="1"/>
          <p:nvPr/>
        </p:nvSpPr>
        <p:spPr>
          <a:xfrm>
            <a:off x="693950" y="1126650"/>
            <a:ext cx="3878100" cy="181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800">
                <a:latin typeface="Montserrat Medium"/>
                <a:ea typeface="Montserrat Medium"/>
                <a:cs typeface="Montserrat Medium"/>
                <a:sym typeface="Montserrat Medium"/>
              </a:rPr>
              <a:t>Solution</a:t>
            </a:r>
            <a:endParaRPr sz="1600"/>
          </a:p>
          <a:p>
            <a:pPr indent="0" lvl="0" marL="0" marR="0" rtl="0" algn="l">
              <a:lnSpc>
                <a:spcPct val="100000"/>
              </a:lnSpc>
              <a:spcBef>
                <a:spcPts val="0"/>
              </a:spcBef>
              <a:spcAft>
                <a:spcPts val="0"/>
              </a:spcAft>
              <a:buNone/>
            </a:pPr>
            <a:r>
              <a:t/>
            </a:r>
            <a:endParaRPr b="0" i="0" sz="1600" u="none" cap="none" strike="noStrike">
              <a:solidFill>
                <a:srgbClr val="000000"/>
              </a:solidFill>
              <a:latin typeface="Montserrat Medium"/>
              <a:ea typeface="Montserrat Medium"/>
              <a:cs typeface="Montserrat Medium"/>
              <a:sym typeface="Montserrat Medium"/>
            </a:endParaRPr>
          </a:p>
          <a:p>
            <a:pPr indent="-298450" lvl="0" marL="285750" marR="0" rtl="0" algn="l">
              <a:lnSpc>
                <a:spcPct val="100000"/>
              </a:lnSpc>
              <a:spcBef>
                <a:spcPts val="0"/>
              </a:spcBef>
              <a:spcAft>
                <a:spcPts val="0"/>
              </a:spcAft>
              <a:buClr>
                <a:srgbClr val="000000"/>
              </a:buClr>
              <a:buSzPts val="1600"/>
              <a:buFont typeface="Arial"/>
              <a:buChar char="•"/>
            </a:pPr>
            <a:r>
              <a:rPr lang="en-US" sz="1600">
                <a:latin typeface="Montserrat"/>
                <a:ea typeface="Montserrat"/>
                <a:cs typeface="Montserrat"/>
                <a:sym typeface="Montserrat"/>
              </a:rPr>
              <a:t>Utilize the use of interface to delegate the implementation of logic in a module to the app containing that module </a:t>
            </a:r>
            <a:endParaRPr sz="1600">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a:latin typeface="Montserrat"/>
              <a:ea typeface="Montserrat"/>
              <a:cs typeface="Montserrat"/>
              <a:sym typeface="Montserrat"/>
            </a:endParaRPr>
          </a:p>
        </p:txBody>
      </p:sp>
      <p:pic>
        <p:nvPicPr>
          <p:cNvPr id="800" name="Google Shape;800;ge26fd8d456_0_383"/>
          <p:cNvPicPr preferRelativeResize="0"/>
          <p:nvPr/>
        </p:nvPicPr>
        <p:blipFill>
          <a:blip r:embed="rId3">
            <a:alphaModFix/>
          </a:blip>
          <a:stretch>
            <a:fillRect/>
          </a:stretch>
        </p:blipFill>
        <p:spPr>
          <a:xfrm>
            <a:off x="4572050" y="1552575"/>
            <a:ext cx="3418301" cy="1248321"/>
          </a:xfrm>
          <a:prstGeom prst="rect">
            <a:avLst/>
          </a:prstGeom>
          <a:noFill/>
          <a:ln>
            <a:noFill/>
          </a:ln>
        </p:spPr>
      </p:pic>
      <p:sp>
        <p:nvSpPr>
          <p:cNvPr id="801" name="Google Shape;801;ge26fd8d456_0_383"/>
          <p:cNvSpPr txBox="1"/>
          <p:nvPr/>
        </p:nvSpPr>
        <p:spPr>
          <a:xfrm>
            <a:off x="1131450" y="3339375"/>
            <a:ext cx="68811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Medium"/>
              <a:buChar char="-"/>
            </a:pPr>
            <a:r>
              <a:rPr lang="en-US">
                <a:latin typeface="Montserrat Medium"/>
                <a:ea typeface="Montserrat Medium"/>
                <a:cs typeface="Montserrat Medium"/>
                <a:sym typeface="Montserrat Medium"/>
              </a:rPr>
              <a:t>game_service.dart defines all the logic used in the module (load, </a:t>
            </a:r>
            <a:r>
              <a:rPr lang="en-US">
                <a:latin typeface="Montserrat Medium"/>
                <a:ea typeface="Montserrat Medium"/>
                <a:cs typeface="Montserrat Medium"/>
                <a:sym typeface="Montserrat Medium"/>
              </a:rPr>
              <a:t>navigate</a:t>
            </a:r>
            <a:r>
              <a:rPr lang="en-US">
                <a:latin typeface="Montserrat Medium"/>
                <a:ea typeface="Montserrat Medium"/>
                <a:cs typeface="Montserrat Medium"/>
                <a:sym typeface="Montserrat Medium"/>
              </a:rPr>
              <a:t>,...)</a:t>
            </a:r>
            <a:endParaRPr>
              <a:latin typeface="Montserrat Medium"/>
              <a:ea typeface="Montserrat Medium"/>
              <a:cs typeface="Montserrat Medium"/>
              <a:sym typeface="Montserrat Medium"/>
            </a:endParaRPr>
          </a:p>
          <a:p>
            <a:pPr indent="-317500" lvl="0" marL="457200" rtl="0" algn="l">
              <a:spcBef>
                <a:spcPts val="0"/>
              </a:spcBef>
              <a:spcAft>
                <a:spcPts val="0"/>
              </a:spcAft>
              <a:buSzPts val="1400"/>
              <a:buFont typeface="Montserrat Medium"/>
              <a:buChar char="-"/>
            </a:pPr>
            <a:r>
              <a:rPr lang="en-US">
                <a:latin typeface="Montserrat Medium"/>
                <a:ea typeface="Montserrat Medium"/>
                <a:cs typeface="Montserrat Medium"/>
                <a:sym typeface="Montserrat Medium"/>
              </a:rPr>
              <a:t>game_service_default_impl.dart is the default implementation</a:t>
            </a:r>
            <a:endParaRPr>
              <a:latin typeface="Montserrat Medium"/>
              <a:ea typeface="Montserrat Medium"/>
              <a:cs typeface="Montserrat Medium"/>
              <a:sym typeface="Montserrat Medium"/>
            </a:endParaRPr>
          </a:p>
          <a:p>
            <a:pPr indent="-317500" lvl="0" marL="457200" rtl="0" algn="l">
              <a:spcBef>
                <a:spcPts val="0"/>
              </a:spcBef>
              <a:spcAft>
                <a:spcPts val="0"/>
              </a:spcAft>
              <a:buSzPts val="1400"/>
              <a:buFont typeface="Montserrat Medium"/>
              <a:buChar char="-"/>
            </a:pPr>
            <a:r>
              <a:rPr lang="en-US">
                <a:latin typeface="Montserrat Medium"/>
                <a:ea typeface="Montserrat Medium"/>
                <a:cs typeface="Montserrat Medium"/>
                <a:sym typeface="Montserrat Medium"/>
              </a:rPr>
              <a:t>in the main app, init the service impl first</a:t>
            </a:r>
            <a:endParaRPr>
              <a:latin typeface="Montserrat Medium"/>
              <a:ea typeface="Montserrat Medium"/>
              <a:cs typeface="Montserrat Medium"/>
              <a:sym typeface="Montserrat Medium"/>
            </a:endParaRPr>
          </a:p>
          <a:p>
            <a:pPr indent="-317500" lvl="0" marL="457200" rtl="0" algn="l">
              <a:spcBef>
                <a:spcPts val="0"/>
              </a:spcBef>
              <a:spcAft>
                <a:spcPts val="0"/>
              </a:spcAft>
              <a:buSzPts val="1400"/>
              <a:buFont typeface="Montserrat Medium"/>
              <a:buChar char="-"/>
            </a:pPr>
            <a:r>
              <a:rPr lang="en-US">
                <a:latin typeface="Montserrat Medium"/>
                <a:ea typeface="Montserrat Medium"/>
                <a:cs typeface="Montserrat Medium"/>
                <a:sym typeface="Montserrat Medium"/>
              </a:rPr>
              <a:t>inject the </a:t>
            </a:r>
            <a:r>
              <a:rPr lang="en-US">
                <a:latin typeface="Montserrat Medium"/>
                <a:ea typeface="Montserrat Medium"/>
                <a:cs typeface="Montserrat Medium"/>
                <a:sym typeface="Montserrat Medium"/>
              </a:rPr>
              <a:t>implementation to the module by the singleton object defined in service.dart</a:t>
            </a:r>
            <a:endParaRPr>
              <a:latin typeface="Montserrat Medium"/>
              <a:ea typeface="Montserrat Medium"/>
              <a:cs typeface="Montserrat Medium"/>
              <a:sym typeface="Montserrat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pic>
        <p:nvPicPr>
          <p:cNvPr descr="A person sitting at a desk&#10;&#10;Description automatically generated with medium confidence" id="806" name="Google Shape;806;p24"/>
          <p:cNvPicPr preferRelativeResize="0"/>
          <p:nvPr/>
        </p:nvPicPr>
        <p:blipFill rotWithShape="1">
          <a:blip r:embed="rId3">
            <a:alphaModFix/>
          </a:blip>
          <a:srcRect b="0" l="0" r="0" t="0"/>
          <a:stretch/>
        </p:blipFill>
        <p:spPr>
          <a:xfrm>
            <a:off x="594951" y="1735176"/>
            <a:ext cx="3800289" cy="2533526"/>
          </a:xfrm>
          <a:prstGeom prst="rect">
            <a:avLst/>
          </a:prstGeom>
          <a:noFill/>
          <a:ln>
            <a:noFill/>
          </a:ln>
        </p:spPr>
      </p:pic>
      <p:sp>
        <p:nvSpPr>
          <p:cNvPr id="807" name="Google Shape;807;p24"/>
          <p:cNvSpPr txBox="1"/>
          <p:nvPr/>
        </p:nvSpPr>
        <p:spPr>
          <a:xfrm>
            <a:off x="876748" y="773084"/>
            <a:ext cx="1109994" cy="1039219"/>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400"/>
              <a:buFont typeface="Oswald"/>
              <a:buNone/>
            </a:pPr>
            <a:r>
              <a:rPr b="0" i="0" lang="en-US" sz="6000" u="none" cap="none" strike="noStrike">
                <a:solidFill>
                  <a:schemeClr val="accent1"/>
                </a:solidFill>
                <a:latin typeface="Oswald"/>
                <a:ea typeface="Oswald"/>
                <a:cs typeface="Oswald"/>
                <a:sym typeface="Oswald"/>
              </a:rPr>
              <a:t>05</a:t>
            </a:r>
            <a:endParaRPr/>
          </a:p>
        </p:txBody>
      </p:sp>
      <p:sp>
        <p:nvSpPr>
          <p:cNvPr id="808" name="Google Shape;808;p24"/>
          <p:cNvSpPr txBox="1"/>
          <p:nvPr/>
        </p:nvSpPr>
        <p:spPr>
          <a:xfrm>
            <a:off x="1612668" y="1098203"/>
            <a:ext cx="2128059" cy="508547"/>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2"/>
              </a:buClr>
              <a:buSzPts val="2000"/>
              <a:buFont typeface="Montserrat Medium"/>
              <a:buNone/>
            </a:pPr>
            <a:r>
              <a:rPr b="0" i="0" lang="en-US" sz="2000" u="none" cap="none" strike="noStrike">
                <a:solidFill>
                  <a:schemeClr val="accent2"/>
                </a:solidFill>
                <a:latin typeface="Montserrat Medium"/>
                <a:ea typeface="Montserrat Medium"/>
                <a:cs typeface="Montserrat Medium"/>
                <a:sym typeface="Montserrat Medium"/>
              </a:rPr>
              <a:t>Future work</a:t>
            </a:r>
            <a:endParaRPr/>
          </a:p>
        </p:txBody>
      </p:sp>
      <p:sp>
        <p:nvSpPr>
          <p:cNvPr id="809" name="Google Shape;809;p24"/>
          <p:cNvSpPr txBox="1"/>
          <p:nvPr/>
        </p:nvSpPr>
        <p:spPr>
          <a:xfrm>
            <a:off x="4986263" y="1643118"/>
            <a:ext cx="3733800" cy="2555100"/>
          </a:xfrm>
          <a:prstGeom prst="rect">
            <a:avLst/>
          </a:prstGeom>
          <a:noFill/>
          <a:ln>
            <a:noFill/>
          </a:ln>
        </p:spPr>
        <p:txBody>
          <a:bodyPr anchorCtr="0" anchor="t" bIns="45700" lIns="91425" spcFirstLastPara="1" rIns="91425" wrap="square" tIns="45700">
            <a:spAutoFit/>
          </a:bodyPr>
          <a:lstStyle/>
          <a:p>
            <a:pPr indent="-298450" lvl="0" marL="285750" marR="0" rtl="0" algn="l">
              <a:lnSpc>
                <a:spcPct val="100000"/>
              </a:lnSpc>
              <a:spcBef>
                <a:spcPts val="0"/>
              </a:spcBef>
              <a:spcAft>
                <a:spcPts val="0"/>
              </a:spcAft>
              <a:buClr>
                <a:srgbClr val="000000"/>
              </a:buClr>
              <a:buSzPts val="1600"/>
              <a:buFont typeface="Arial"/>
              <a:buChar char="•"/>
            </a:pPr>
            <a:r>
              <a:rPr lang="en-US" sz="1600">
                <a:latin typeface="Montserrat Medium"/>
                <a:ea typeface="Montserrat Medium"/>
                <a:cs typeface="Montserrat Medium"/>
                <a:sym typeface="Montserrat Medium"/>
              </a:rPr>
              <a:t>Add more features such as more practice types, more constraints when taking the test,...</a:t>
            </a:r>
            <a:endParaRPr sz="1600">
              <a:latin typeface="Montserrat Medium"/>
              <a:ea typeface="Montserrat Medium"/>
              <a:cs typeface="Montserrat Medium"/>
              <a:sym typeface="Montserrat Medium"/>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Montserrat Medium"/>
              <a:ea typeface="Montserrat Medium"/>
              <a:cs typeface="Montserrat Medium"/>
              <a:sym typeface="Montserrat Medium"/>
            </a:endParaRPr>
          </a:p>
          <a:p>
            <a:pPr indent="-2984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Montserrat Medium"/>
                <a:ea typeface="Montserrat Medium"/>
                <a:cs typeface="Montserrat Medium"/>
                <a:sym typeface="Montserrat Medium"/>
              </a:rPr>
              <a:t>Improve </a:t>
            </a:r>
            <a:r>
              <a:rPr lang="en-US" sz="1600">
                <a:latin typeface="Montserrat Medium"/>
                <a:ea typeface="Montserrat Medium"/>
                <a:cs typeface="Montserrat Medium"/>
                <a:sym typeface="Montserrat Medium"/>
              </a:rPr>
              <a:t>app performance</a:t>
            </a:r>
            <a:r>
              <a:rPr b="0" i="0" lang="en-US" sz="1600" u="none" cap="none" strike="noStrike">
                <a:solidFill>
                  <a:srgbClr val="000000"/>
                </a:solidFill>
                <a:latin typeface="Montserrat Medium"/>
                <a:ea typeface="Montserrat Medium"/>
                <a:cs typeface="Montserrat Medium"/>
                <a:sym typeface="Montserrat Medium"/>
              </a:rPr>
              <a:t> </a:t>
            </a:r>
            <a:r>
              <a:rPr lang="en-US" sz="1600">
                <a:latin typeface="Montserrat Medium"/>
                <a:ea typeface="Montserrat Medium"/>
                <a:cs typeface="Montserrat Medium"/>
                <a:sym typeface="Montserrat Medium"/>
              </a:rPr>
              <a:t>and error handling</a:t>
            </a:r>
            <a:endParaRPr sz="1600"/>
          </a:p>
          <a:p>
            <a:pPr indent="-196850" lvl="0" marL="28575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Montserrat Medium"/>
              <a:ea typeface="Montserrat Medium"/>
              <a:cs typeface="Montserrat Medium"/>
              <a:sym typeface="Montserrat Medium"/>
            </a:endParaRPr>
          </a:p>
          <a:p>
            <a:pPr indent="-298450" lvl="0" marL="285750" marR="0" rtl="0" algn="l">
              <a:lnSpc>
                <a:spcPct val="100000"/>
              </a:lnSpc>
              <a:spcBef>
                <a:spcPts val="0"/>
              </a:spcBef>
              <a:spcAft>
                <a:spcPts val="0"/>
              </a:spcAft>
              <a:buClr>
                <a:srgbClr val="000000"/>
              </a:buClr>
              <a:buSzPts val="1600"/>
              <a:buFont typeface="Arial"/>
              <a:buChar char="•"/>
            </a:pPr>
            <a:r>
              <a:rPr lang="en-US" sz="1600">
                <a:latin typeface="Montserrat Medium"/>
                <a:ea typeface="Montserrat Medium"/>
                <a:cs typeface="Montserrat Medium"/>
                <a:sym typeface="Montserrat Medium"/>
              </a:rPr>
              <a:t>Collect user behavior for </a:t>
            </a:r>
            <a:r>
              <a:rPr lang="en-US" sz="1600">
                <a:solidFill>
                  <a:schemeClr val="accent5"/>
                </a:solidFill>
                <a:latin typeface="Montserrat Medium"/>
                <a:ea typeface="Montserrat Medium"/>
                <a:cs typeface="Montserrat Medium"/>
                <a:sym typeface="Montserrat Medium"/>
              </a:rPr>
              <a:t>course suggestions</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grpSp>
        <p:nvGrpSpPr>
          <p:cNvPr id="814" name="Google Shape;814;p25"/>
          <p:cNvGrpSpPr/>
          <p:nvPr/>
        </p:nvGrpSpPr>
        <p:grpSpPr>
          <a:xfrm>
            <a:off x="4998342" y="1112588"/>
            <a:ext cx="3612916" cy="3486617"/>
            <a:chOff x="4873651" y="1204028"/>
            <a:chExt cx="3612916" cy="3486617"/>
          </a:xfrm>
        </p:grpSpPr>
        <p:sp>
          <p:nvSpPr>
            <p:cNvPr id="815" name="Google Shape;815;p25"/>
            <p:cNvSpPr/>
            <p:nvPr/>
          </p:nvSpPr>
          <p:spPr>
            <a:xfrm>
              <a:off x="7186585" y="2701690"/>
              <a:ext cx="435362" cy="574398"/>
            </a:xfrm>
            <a:custGeom>
              <a:rect b="b" l="l" r="r" t="t"/>
              <a:pathLst>
                <a:path extrusionOk="0" h="28634" w="21703">
                  <a:moveTo>
                    <a:pt x="0" y="0"/>
                  </a:moveTo>
                  <a:lnTo>
                    <a:pt x="0" y="28633"/>
                  </a:lnTo>
                  <a:lnTo>
                    <a:pt x="21703" y="28633"/>
                  </a:lnTo>
                  <a:lnTo>
                    <a:pt x="21703"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25"/>
            <p:cNvSpPr/>
            <p:nvPr/>
          </p:nvSpPr>
          <p:spPr>
            <a:xfrm>
              <a:off x="7417679" y="2701690"/>
              <a:ext cx="204271" cy="574398"/>
            </a:xfrm>
            <a:custGeom>
              <a:rect b="b" l="l" r="r" t="t"/>
              <a:pathLst>
                <a:path extrusionOk="0" h="28634" w="10183">
                  <a:moveTo>
                    <a:pt x="0" y="0"/>
                  </a:moveTo>
                  <a:lnTo>
                    <a:pt x="0" y="28633"/>
                  </a:lnTo>
                  <a:lnTo>
                    <a:pt x="10183" y="28633"/>
                  </a:lnTo>
                  <a:lnTo>
                    <a:pt x="1018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25"/>
            <p:cNvSpPr/>
            <p:nvPr/>
          </p:nvSpPr>
          <p:spPr>
            <a:xfrm>
              <a:off x="7278040" y="2779122"/>
              <a:ext cx="39037" cy="95145"/>
            </a:xfrm>
            <a:custGeom>
              <a:rect b="b" l="l" r="r" t="t"/>
              <a:pathLst>
                <a:path extrusionOk="0" h="4743" w="1946">
                  <a:moveTo>
                    <a:pt x="1" y="1"/>
                  </a:moveTo>
                  <a:lnTo>
                    <a:pt x="1" y="4742"/>
                  </a:lnTo>
                  <a:lnTo>
                    <a:pt x="1946" y="4742"/>
                  </a:lnTo>
                  <a:lnTo>
                    <a:pt x="194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25"/>
            <p:cNvSpPr/>
            <p:nvPr/>
          </p:nvSpPr>
          <p:spPr>
            <a:xfrm>
              <a:off x="7278040" y="3151680"/>
              <a:ext cx="39037" cy="95145"/>
            </a:xfrm>
            <a:custGeom>
              <a:rect b="b" l="l" r="r" t="t"/>
              <a:pathLst>
                <a:path extrusionOk="0" h="4743" w="1946">
                  <a:moveTo>
                    <a:pt x="1" y="0"/>
                  </a:moveTo>
                  <a:lnTo>
                    <a:pt x="1" y="4742"/>
                  </a:lnTo>
                  <a:lnTo>
                    <a:pt x="1946" y="4742"/>
                  </a:lnTo>
                  <a:lnTo>
                    <a:pt x="1946"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25"/>
            <p:cNvSpPr/>
            <p:nvPr/>
          </p:nvSpPr>
          <p:spPr>
            <a:xfrm>
              <a:off x="7186585" y="2910216"/>
              <a:ext cx="231111" cy="3691"/>
            </a:xfrm>
            <a:custGeom>
              <a:rect b="b" l="l" r="r" t="t"/>
              <a:pathLst>
                <a:path extrusionOk="0" h="184" w="11521">
                  <a:moveTo>
                    <a:pt x="5775" y="1"/>
                  </a:moveTo>
                  <a:cubicBezTo>
                    <a:pt x="2584" y="1"/>
                    <a:pt x="0" y="31"/>
                    <a:pt x="0" y="92"/>
                  </a:cubicBezTo>
                  <a:cubicBezTo>
                    <a:pt x="0" y="153"/>
                    <a:pt x="2584" y="183"/>
                    <a:pt x="5775" y="183"/>
                  </a:cubicBezTo>
                  <a:cubicBezTo>
                    <a:pt x="8937" y="183"/>
                    <a:pt x="11520" y="153"/>
                    <a:pt x="11520" y="92"/>
                  </a:cubicBezTo>
                  <a:cubicBezTo>
                    <a:pt x="11520" y="31"/>
                    <a:pt x="8937" y="1"/>
                    <a:pt x="5775"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25"/>
            <p:cNvSpPr/>
            <p:nvPr/>
          </p:nvSpPr>
          <p:spPr>
            <a:xfrm>
              <a:off x="7278040" y="2966926"/>
              <a:ext cx="39037" cy="95145"/>
            </a:xfrm>
            <a:custGeom>
              <a:rect b="b" l="l" r="r" t="t"/>
              <a:pathLst>
                <a:path extrusionOk="0" h="4743" w="1946">
                  <a:moveTo>
                    <a:pt x="1" y="1"/>
                  </a:moveTo>
                  <a:lnTo>
                    <a:pt x="1" y="4742"/>
                  </a:lnTo>
                  <a:lnTo>
                    <a:pt x="1946" y="4742"/>
                  </a:lnTo>
                  <a:lnTo>
                    <a:pt x="194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25"/>
            <p:cNvSpPr/>
            <p:nvPr/>
          </p:nvSpPr>
          <p:spPr>
            <a:xfrm>
              <a:off x="7186585" y="3097417"/>
              <a:ext cx="231111" cy="4273"/>
            </a:xfrm>
            <a:custGeom>
              <a:rect b="b" l="l" r="r" t="t"/>
              <a:pathLst>
                <a:path extrusionOk="0" h="213" w="11521">
                  <a:moveTo>
                    <a:pt x="5775" y="0"/>
                  </a:moveTo>
                  <a:cubicBezTo>
                    <a:pt x="2584" y="0"/>
                    <a:pt x="0" y="61"/>
                    <a:pt x="0" y="91"/>
                  </a:cubicBezTo>
                  <a:cubicBezTo>
                    <a:pt x="0" y="152"/>
                    <a:pt x="2584" y="213"/>
                    <a:pt x="5775" y="213"/>
                  </a:cubicBezTo>
                  <a:cubicBezTo>
                    <a:pt x="8937" y="213"/>
                    <a:pt x="11520" y="152"/>
                    <a:pt x="11520" y="91"/>
                  </a:cubicBezTo>
                  <a:cubicBezTo>
                    <a:pt x="11520" y="61"/>
                    <a:pt x="8937" y="0"/>
                    <a:pt x="5775"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25"/>
            <p:cNvSpPr/>
            <p:nvPr/>
          </p:nvSpPr>
          <p:spPr>
            <a:xfrm>
              <a:off x="7460969" y="2779122"/>
              <a:ext cx="39639" cy="95145"/>
            </a:xfrm>
            <a:custGeom>
              <a:rect b="b" l="l" r="r" t="t"/>
              <a:pathLst>
                <a:path extrusionOk="0" h="4743" w="1976">
                  <a:moveTo>
                    <a:pt x="0" y="1"/>
                  </a:moveTo>
                  <a:lnTo>
                    <a:pt x="0" y="4742"/>
                  </a:lnTo>
                  <a:lnTo>
                    <a:pt x="1976" y="4742"/>
                  </a:lnTo>
                  <a:lnTo>
                    <a:pt x="197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25"/>
            <p:cNvSpPr/>
            <p:nvPr/>
          </p:nvSpPr>
          <p:spPr>
            <a:xfrm>
              <a:off x="7546325" y="2779122"/>
              <a:ext cx="39037" cy="95145"/>
            </a:xfrm>
            <a:custGeom>
              <a:rect b="b" l="l" r="r" t="t"/>
              <a:pathLst>
                <a:path extrusionOk="0" h="4743" w="1946">
                  <a:moveTo>
                    <a:pt x="1" y="1"/>
                  </a:moveTo>
                  <a:lnTo>
                    <a:pt x="1" y="4742"/>
                  </a:lnTo>
                  <a:lnTo>
                    <a:pt x="1946" y="4742"/>
                  </a:lnTo>
                  <a:lnTo>
                    <a:pt x="194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25"/>
            <p:cNvSpPr/>
            <p:nvPr/>
          </p:nvSpPr>
          <p:spPr>
            <a:xfrm>
              <a:off x="7460969" y="2959604"/>
              <a:ext cx="39639" cy="95145"/>
            </a:xfrm>
            <a:custGeom>
              <a:rect b="b" l="l" r="r" t="t"/>
              <a:pathLst>
                <a:path extrusionOk="0" h="4743" w="1976">
                  <a:moveTo>
                    <a:pt x="0" y="1"/>
                  </a:moveTo>
                  <a:lnTo>
                    <a:pt x="0" y="4742"/>
                  </a:lnTo>
                  <a:lnTo>
                    <a:pt x="1976" y="4742"/>
                  </a:lnTo>
                  <a:lnTo>
                    <a:pt x="197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25"/>
            <p:cNvSpPr/>
            <p:nvPr/>
          </p:nvSpPr>
          <p:spPr>
            <a:xfrm>
              <a:off x="7546325" y="2959604"/>
              <a:ext cx="39037" cy="95145"/>
            </a:xfrm>
            <a:custGeom>
              <a:rect b="b" l="l" r="r" t="t"/>
              <a:pathLst>
                <a:path extrusionOk="0" h="4743" w="1946">
                  <a:moveTo>
                    <a:pt x="1" y="1"/>
                  </a:moveTo>
                  <a:lnTo>
                    <a:pt x="1" y="4742"/>
                  </a:lnTo>
                  <a:lnTo>
                    <a:pt x="1946" y="4742"/>
                  </a:lnTo>
                  <a:lnTo>
                    <a:pt x="194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25"/>
            <p:cNvSpPr/>
            <p:nvPr/>
          </p:nvSpPr>
          <p:spPr>
            <a:xfrm>
              <a:off x="7460969" y="3140707"/>
              <a:ext cx="39639" cy="95125"/>
            </a:xfrm>
            <a:custGeom>
              <a:rect b="b" l="l" r="r" t="t"/>
              <a:pathLst>
                <a:path extrusionOk="0" h="4742" w="1976">
                  <a:moveTo>
                    <a:pt x="0" y="0"/>
                  </a:moveTo>
                  <a:lnTo>
                    <a:pt x="0" y="4742"/>
                  </a:lnTo>
                  <a:lnTo>
                    <a:pt x="1976" y="4742"/>
                  </a:lnTo>
                  <a:lnTo>
                    <a:pt x="1976"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25"/>
            <p:cNvSpPr/>
            <p:nvPr/>
          </p:nvSpPr>
          <p:spPr>
            <a:xfrm>
              <a:off x="7546325" y="3140707"/>
              <a:ext cx="39037" cy="95125"/>
            </a:xfrm>
            <a:custGeom>
              <a:rect b="b" l="l" r="r" t="t"/>
              <a:pathLst>
                <a:path extrusionOk="0" h="4742" w="1946">
                  <a:moveTo>
                    <a:pt x="1" y="0"/>
                  </a:moveTo>
                  <a:lnTo>
                    <a:pt x="1" y="4742"/>
                  </a:lnTo>
                  <a:lnTo>
                    <a:pt x="1946" y="4742"/>
                  </a:lnTo>
                  <a:lnTo>
                    <a:pt x="1946"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25"/>
            <p:cNvSpPr/>
            <p:nvPr/>
          </p:nvSpPr>
          <p:spPr>
            <a:xfrm>
              <a:off x="7153646" y="2681570"/>
              <a:ext cx="501239" cy="20742"/>
            </a:xfrm>
            <a:custGeom>
              <a:rect b="b" l="l" r="r" t="t"/>
              <a:pathLst>
                <a:path extrusionOk="0" h="1034" w="24987">
                  <a:moveTo>
                    <a:pt x="1" y="0"/>
                  </a:moveTo>
                  <a:lnTo>
                    <a:pt x="1" y="1034"/>
                  </a:lnTo>
                  <a:lnTo>
                    <a:pt x="24986" y="1034"/>
                  </a:lnTo>
                  <a:lnTo>
                    <a:pt x="24986"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25"/>
            <p:cNvSpPr/>
            <p:nvPr/>
          </p:nvSpPr>
          <p:spPr>
            <a:xfrm>
              <a:off x="7190236" y="2702292"/>
              <a:ext cx="434760" cy="4293"/>
            </a:xfrm>
            <a:custGeom>
              <a:rect b="b" l="l" r="r" t="t"/>
              <a:pathLst>
                <a:path extrusionOk="0" h="214" w="21673">
                  <a:moveTo>
                    <a:pt x="10852" y="1"/>
                  </a:moveTo>
                  <a:cubicBezTo>
                    <a:pt x="4864" y="1"/>
                    <a:pt x="1" y="62"/>
                    <a:pt x="1" y="122"/>
                  </a:cubicBezTo>
                  <a:cubicBezTo>
                    <a:pt x="1" y="153"/>
                    <a:pt x="4864" y="214"/>
                    <a:pt x="10852" y="214"/>
                  </a:cubicBezTo>
                  <a:cubicBezTo>
                    <a:pt x="16840" y="214"/>
                    <a:pt x="21673" y="153"/>
                    <a:pt x="21673" y="122"/>
                  </a:cubicBezTo>
                  <a:cubicBezTo>
                    <a:pt x="21673" y="62"/>
                    <a:pt x="16840" y="1"/>
                    <a:pt x="10852"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25"/>
            <p:cNvSpPr/>
            <p:nvPr/>
          </p:nvSpPr>
          <p:spPr>
            <a:xfrm>
              <a:off x="7649374" y="2154749"/>
              <a:ext cx="298172" cy="945729"/>
            </a:xfrm>
            <a:custGeom>
              <a:rect b="b" l="l" r="r" t="t"/>
              <a:pathLst>
                <a:path extrusionOk="0" h="47145" w="14864">
                  <a:moveTo>
                    <a:pt x="1" y="1"/>
                  </a:moveTo>
                  <a:lnTo>
                    <a:pt x="1" y="47144"/>
                  </a:lnTo>
                  <a:lnTo>
                    <a:pt x="14864" y="47144"/>
                  </a:lnTo>
                  <a:lnTo>
                    <a:pt x="1486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25"/>
            <p:cNvSpPr/>
            <p:nvPr/>
          </p:nvSpPr>
          <p:spPr>
            <a:xfrm>
              <a:off x="7798763" y="2154749"/>
              <a:ext cx="148785" cy="943281"/>
            </a:xfrm>
            <a:custGeom>
              <a:rect b="b" l="l" r="r" t="t"/>
              <a:pathLst>
                <a:path extrusionOk="0" h="47023" w="7417">
                  <a:moveTo>
                    <a:pt x="0" y="1"/>
                  </a:moveTo>
                  <a:lnTo>
                    <a:pt x="0" y="47023"/>
                  </a:lnTo>
                  <a:lnTo>
                    <a:pt x="7417" y="47023"/>
                  </a:lnTo>
                  <a:lnTo>
                    <a:pt x="7417"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25"/>
            <p:cNvSpPr/>
            <p:nvPr/>
          </p:nvSpPr>
          <p:spPr>
            <a:xfrm>
              <a:off x="7683517" y="2062071"/>
              <a:ext cx="105516" cy="92697"/>
            </a:xfrm>
            <a:custGeom>
              <a:rect b="b" l="l" r="r" t="t"/>
              <a:pathLst>
                <a:path extrusionOk="0" h="4621" w="5260">
                  <a:moveTo>
                    <a:pt x="1" y="0"/>
                  </a:moveTo>
                  <a:lnTo>
                    <a:pt x="1" y="4621"/>
                  </a:lnTo>
                  <a:lnTo>
                    <a:pt x="5259" y="4621"/>
                  </a:lnTo>
                  <a:lnTo>
                    <a:pt x="5259"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25"/>
            <p:cNvSpPr/>
            <p:nvPr/>
          </p:nvSpPr>
          <p:spPr>
            <a:xfrm>
              <a:off x="7763397" y="2062071"/>
              <a:ext cx="25015" cy="92697"/>
            </a:xfrm>
            <a:custGeom>
              <a:rect b="b" l="l" r="r" t="t"/>
              <a:pathLst>
                <a:path extrusionOk="0" h="4621" w="1247">
                  <a:moveTo>
                    <a:pt x="1" y="0"/>
                  </a:moveTo>
                  <a:lnTo>
                    <a:pt x="1" y="4621"/>
                  </a:lnTo>
                  <a:lnTo>
                    <a:pt x="1247" y="4621"/>
                  </a:lnTo>
                  <a:lnTo>
                    <a:pt x="1247"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25"/>
            <p:cNvSpPr/>
            <p:nvPr/>
          </p:nvSpPr>
          <p:spPr>
            <a:xfrm>
              <a:off x="7624379" y="2149272"/>
              <a:ext cx="332314" cy="5496"/>
            </a:xfrm>
            <a:custGeom>
              <a:rect b="b" l="l" r="r" t="t"/>
              <a:pathLst>
                <a:path extrusionOk="0" h="274" w="16566">
                  <a:moveTo>
                    <a:pt x="0" y="0"/>
                  </a:moveTo>
                  <a:lnTo>
                    <a:pt x="0" y="274"/>
                  </a:lnTo>
                  <a:lnTo>
                    <a:pt x="16566" y="274"/>
                  </a:lnTo>
                  <a:lnTo>
                    <a:pt x="16566"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25"/>
            <p:cNvSpPr/>
            <p:nvPr/>
          </p:nvSpPr>
          <p:spPr>
            <a:xfrm>
              <a:off x="7708512" y="2195611"/>
              <a:ext cx="25035" cy="53059"/>
            </a:xfrm>
            <a:custGeom>
              <a:rect b="b" l="l" r="r" t="t"/>
              <a:pathLst>
                <a:path extrusionOk="0" h="2645" w="1248">
                  <a:moveTo>
                    <a:pt x="1" y="0"/>
                  </a:moveTo>
                  <a:lnTo>
                    <a:pt x="1" y="2645"/>
                  </a:lnTo>
                  <a:lnTo>
                    <a:pt x="1247" y="2645"/>
                  </a:lnTo>
                  <a:lnTo>
                    <a:pt x="1247"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25"/>
            <p:cNvSpPr/>
            <p:nvPr/>
          </p:nvSpPr>
          <p:spPr>
            <a:xfrm>
              <a:off x="7649374" y="2268771"/>
              <a:ext cx="149407" cy="1846"/>
            </a:xfrm>
            <a:custGeom>
              <a:rect b="b" l="l" r="r" t="t"/>
              <a:pathLst>
                <a:path extrusionOk="0" h="92" w="7448">
                  <a:moveTo>
                    <a:pt x="3709" y="1"/>
                  </a:moveTo>
                  <a:cubicBezTo>
                    <a:pt x="1672" y="1"/>
                    <a:pt x="1" y="1"/>
                    <a:pt x="1" y="31"/>
                  </a:cubicBezTo>
                  <a:cubicBezTo>
                    <a:pt x="1" y="61"/>
                    <a:pt x="1672" y="92"/>
                    <a:pt x="3709" y="92"/>
                  </a:cubicBezTo>
                  <a:cubicBezTo>
                    <a:pt x="5776" y="92"/>
                    <a:pt x="7447" y="61"/>
                    <a:pt x="7447" y="31"/>
                  </a:cubicBezTo>
                  <a:cubicBezTo>
                    <a:pt x="7447" y="1"/>
                    <a:pt x="5776" y="1"/>
                    <a:pt x="370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25"/>
            <p:cNvSpPr/>
            <p:nvPr/>
          </p:nvSpPr>
          <p:spPr>
            <a:xfrm>
              <a:off x="7858522" y="2195611"/>
              <a:ext cx="25617" cy="53059"/>
            </a:xfrm>
            <a:custGeom>
              <a:rect b="b" l="l" r="r" t="t"/>
              <a:pathLst>
                <a:path extrusionOk="0" h="2645" w="1277">
                  <a:moveTo>
                    <a:pt x="0" y="0"/>
                  </a:moveTo>
                  <a:lnTo>
                    <a:pt x="0" y="2645"/>
                  </a:lnTo>
                  <a:lnTo>
                    <a:pt x="1277" y="2645"/>
                  </a:lnTo>
                  <a:lnTo>
                    <a:pt x="1277"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25"/>
            <p:cNvSpPr/>
            <p:nvPr/>
          </p:nvSpPr>
          <p:spPr>
            <a:xfrm>
              <a:off x="7799987" y="2268771"/>
              <a:ext cx="148785" cy="1846"/>
            </a:xfrm>
            <a:custGeom>
              <a:rect b="b" l="l" r="r" t="t"/>
              <a:pathLst>
                <a:path extrusionOk="0" h="92" w="7417">
                  <a:moveTo>
                    <a:pt x="3709" y="1"/>
                  </a:moveTo>
                  <a:cubicBezTo>
                    <a:pt x="1672" y="1"/>
                    <a:pt x="0" y="1"/>
                    <a:pt x="0" y="31"/>
                  </a:cubicBezTo>
                  <a:cubicBezTo>
                    <a:pt x="0" y="61"/>
                    <a:pt x="1672" y="92"/>
                    <a:pt x="3709" y="92"/>
                  </a:cubicBezTo>
                  <a:cubicBezTo>
                    <a:pt x="5775" y="92"/>
                    <a:pt x="7417" y="61"/>
                    <a:pt x="7417" y="31"/>
                  </a:cubicBezTo>
                  <a:cubicBezTo>
                    <a:pt x="7417" y="1"/>
                    <a:pt x="5775" y="1"/>
                    <a:pt x="370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25"/>
            <p:cNvSpPr/>
            <p:nvPr/>
          </p:nvSpPr>
          <p:spPr>
            <a:xfrm>
              <a:off x="7858522" y="2301088"/>
              <a:ext cx="25617" cy="53059"/>
            </a:xfrm>
            <a:custGeom>
              <a:rect b="b" l="l" r="r" t="t"/>
              <a:pathLst>
                <a:path extrusionOk="0" h="2645" w="1277">
                  <a:moveTo>
                    <a:pt x="0" y="1"/>
                  </a:moveTo>
                  <a:lnTo>
                    <a:pt x="0" y="2645"/>
                  </a:lnTo>
                  <a:lnTo>
                    <a:pt x="1277" y="2645"/>
                  </a:lnTo>
                  <a:lnTo>
                    <a:pt x="1277"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25"/>
            <p:cNvSpPr/>
            <p:nvPr/>
          </p:nvSpPr>
          <p:spPr>
            <a:xfrm>
              <a:off x="7799987" y="2374267"/>
              <a:ext cx="148785" cy="1846"/>
            </a:xfrm>
            <a:custGeom>
              <a:rect b="b" l="l" r="r" t="t"/>
              <a:pathLst>
                <a:path extrusionOk="0" h="92" w="7417">
                  <a:moveTo>
                    <a:pt x="3709" y="0"/>
                  </a:moveTo>
                  <a:cubicBezTo>
                    <a:pt x="1672" y="0"/>
                    <a:pt x="0" y="30"/>
                    <a:pt x="0" y="61"/>
                  </a:cubicBezTo>
                  <a:cubicBezTo>
                    <a:pt x="0" y="91"/>
                    <a:pt x="1672" y="91"/>
                    <a:pt x="3709" y="91"/>
                  </a:cubicBezTo>
                  <a:cubicBezTo>
                    <a:pt x="5775" y="91"/>
                    <a:pt x="7417" y="91"/>
                    <a:pt x="7417" y="61"/>
                  </a:cubicBezTo>
                  <a:cubicBezTo>
                    <a:pt x="7417" y="30"/>
                    <a:pt x="5775" y="0"/>
                    <a:pt x="370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25"/>
            <p:cNvSpPr/>
            <p:nvPr/>
          </p:nvSpPr>
          <p:spPr>
            <a:xfrm>
              <a:off x="7858522" y="2410235"/>
              <a:ext cx="25617" cy="53059"/>
            </a:xfrm>
            <a:custGeom>
              <a:rect b="b" l="l" r="r" t="t"/>
              <a:pathLst>
                <a:path extrusionOk="0" h="2645" w="1277">
                  <a:moveTo>
                    <a:pt x="0" y="0"/>
                  </a:moveTo>
                  <a:lnTo>
                    <a:pt x="0" y="2645"/>
                  </a:lnTo>
                  <a:lnTo>
                    <a:pt x="1277" y="2645"/>
                  </a:lnTo>
                  <a:lnTo>
                    <a:pt x="1277"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25"/>
            <p:cNvSpPr/>
            <p:nvPr/>
          </p:nvSpPr>
          <p:spPr>
            <a:xfrm>
              <a:off x="7799987" y="2483395"/>
              <a:ext cx="148785" cy="1866"/>
            </a:xfrm>
            <a:custGeom>
              <a:rect b="b" l="l" r="r" t="t"/>
              <a:pathLst>
                <a:path extrusionOk="0" h="93" w="7417">
                  <a:moveTo>
                    <a:pt x="3709" y="1"/>
                  </a:moveTo>
                  <a:cubicBezTo>
                    <a:pt x="1672" y="1"/>
                    <a:pt x="0" y="31"/>
                    <a:pt x="0" y="31"/>
                  </a:cubicBezTo>
                  <a:cubicBezTo>
                    <a:pt x="0" y="62"/>
                    <a:pt x="1672" y="92"/>
                    <a:pt x="3709" y="92"/>
                  </a:cubicBezTo>
                  <a:cubicBezTo>
                    <a:pt x="5775" y="92"/>
                    <a:pt x="7417" y="62"/>
                    <a:pt x="7417" y="31"/>
                  </a:cubicBezTo>
                  <a:cubicBezTo>
                    <a:pt x="7417" y="1"/>
                    <a:pt x="5775" y="1"/>
                    <a:pt x="370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25"/>
            <p:cNvSpPr/>
            <p:nvPr/>
          </p:nvSpPr>
          <p:spPr>
            <a:xfrm>
              <a:off x="7858522" y="2518761"/>
              <a:ext cx="25617" cy="53681"/>
            </a:xfrm>
            <a:custGeom>
              <a:rect b="b" l="l" r="r" t="t"/>
              <a:pathLst>
                <a:path extrusionOk="0" h="2676" w="1277">
                  <a:moveTo>
                    <a:pt x="0" y="1"/>
                  </a:moveTo>
                  <a:lnTo>
                    <a:pt x="0" y="2676"/>
                  </a:lnTo>
                  <a:lnTo>
                    <a:pt x="1277" y="2676"/>
                  </a:lnTo>
                  <a:lnTo>
                    <a:pt x="1277"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25"/>
            <p:cNvSpPr/>
            <p:nvPr/>
          </p:nvSpPr>
          <p:spPr>
            <a:xfrm>
              <a:off x="7799987" y="2591941"/>
              <a:ext cx="148785" cy="2447"/>
            </a:xfrm>
            <a:custGeom>
              <a:rect b="b" l="l" r="r" t="t"/>
              <a:pathLst>
                <a:path extrusionOk="0" h="122" w="7417">
                  <a:moveTo>
                    <a:pt x="3709" y="0"/>
                  </a:moveTo>
                  <a:cubicBezTo>
                    <a:pt x="1672" y="0"/>
                    <a:pt x="0" y="31"/>
                    <a:pt x="0" y="61"/>
                  </a:cubicBezTo>
                  <a:cubicBezTo>
                    <a:pt x="0" y="91"/>
                    <a:pt x="1672" y="122"/>
                    <a:pt x="3709" y="122"/>
                  </a:cubicBezTo>
                  <a:cubicBezTo>
                    <a:pt x="5775" y="122"/>
                    <a:pt x="7417" y="91"/>
                    <a:pt x="7417" y="61"/>
                  </a:cubicBezTo>
                  <a:cubicBezTo>
                    <a:pt x="7417" y="31"/>
                    <a:pt x="5775" y="0"/>
                    <a:pt x="370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25"/>
            <p:cNvSpPr/>
            <p:nvPr/>
          </p:nvSpPr>
          <p:spPr>
            <a:xfrm>
              <a:off x="7858522" y="2624859"/>
              <a:ext cx="25617" cy="53079"/>
            </a:xfrm>
            <a:custGeom>
              <a:rect b="b" l="l" r="r" t="t"/>
              <a:pathLst>
                <a:path extrusionOk="0" h="2646" w="1277">
                  <a:moveTo>
                    <a:pt x="0" y="1"/>
                  </a:moveTo>
                  <a:lnTo>
                    <a:pt x="0" y="2645"/>
                  </a:lnTo>
                  <a:lnTo>
                    <a:pt x="1277" y="2645"/>
                  </a:lnTo>
                  <a:lnTo>
                    <a:pt x="1277"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25"/>
            <p:cNvSpPr/>
            <p:nvPr/>
          </p:nvSpPr>
          <p:spPr>
            <a:xfrm>
              <a:off x="7799987" y="2698039"/>
              <a:ext cx="148785" cy="1846"/>
            </a:xfrm>
            <a:custGeom>
              <a:rect b="b" l="l" r="r" t="t"/>
              <a:pathLst>
                <a:path extrusionOk="0" h="92" w="7417">
                  <a:moveTo>
                    <a:pt x="3709" y="0"/>
                  </a:moveTo>
                  <a:cubicBezTo>
                    <a:pt x="1672" y="0"/>
                    <a:pt x="0" y="30"/>
                    <a:pt x="0" y="61"/>
                  </a:cubicBezTo>
                  <a:cubicBezTo>
                    <a:pt x="0" y="61"/>
                    <a:pt x="1672" y="91"/>
                    <a:pt x="3709" y="91"/>
                  </a:cubicBezTo>
                  <a:cubicBezTo>
                    <a:pt x="5775" y="91"/>
                    <a:pt x="7417" y="61"/>
                    <a:pt x="7417" y="61"/>
                  </a:cubicBezTo>
                  <a:cubicBezTo>
                    <a:pt x="7417" y="30"/>
                    <a:pt x="5775" y="0"/>
                    <a:pt x="370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25"/>
            <p:cNvSpPr/>
            <p:nvPr/>
          </p:nvSpPr>
          <p:spPr>
            <a:xfrm>
              <a:off x="7858522" y="2730958"/>
              <a:ext cx="25617" cy="53681"/>
            </a:xfrm>
            <a:custGeom>
              <a:rect b="b" l="l" r="r" t="t"/>
              <a:pathLst>
                <a:path extrusionOk="0" h="2676" w="1277">
                  <a:moveTo>
                    <a:pt x="0" y="0"/>
                  </a:moveTo>
                  <a:lnTo>
                    <a:pt x="0" y="2675"/>
                  </a:lnTo>
                  <a:lnTo>
                    <a:pt x="1277" y="2675"/>
                  </a:lnTo>
                  <a:lnTo>
                    <a:pt x="1277"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25"/>
            <p:cNvSpPr/>
            <p:nvPr/>
          </p:nvSpPr>
          <p:spPr>
            <a:xfrm>
              <a:off x="7858522" y="2838882"/>
              <a:ext cx="25617" cy="53059"/>
            </a:xfrm>
            <a:custGeom>
              <a:rect b="b" l="l" r="r" t="t"/>
              <a:pathLst>
                <a:path extrusionOk="0" h="2645" w="1277">
                  <a:moveTo>
                    <a:pt x="0" y="0"/>
                  </a:moveTo>
                  <a:lnTo>
                    <a:pt x="0" y="2645"/>
                  </a:lnTo>
                  <a:lnTo>
                    <a:pt x="1277" y="2645"/>
                  </a:lnTo>
                  <a:lnTo>
                    <a:pt x="1277"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25"/>
            <p:cNvSpPr/>
            <p:nvPr/>
          </p:nvSpPr>
          <p:spPr>
            <a:xfrm>
              <a:off x="7799987" y="2804117"/>
              <a:ext cx="148785" cy="1866"/>
            </a:xfrm>
            <a:custGeom>
              <a:rect b="b" l="l" r="r" t="t"/>
              <a:pathLst>
                <a:path extrusionOk="0" h="93" w="7417">
                  <a:moveTo>
                    <a:pt x="3709" y="1"/>
                  </a:moveTo>
                  <a:cubicBezTo>
                    <a:pt x="1672" y="1"/>
                    <a:pt x="0" y="31"/>
                    <a:pt x="0" y="62"/>
                  </a:cubicBezTo>
                  <a:cubicBezTo>
                    <a:pt x="0" y="92"/>
                    <a:pt x="1672" y="92"/>
                    <a:pt x="3709" y="92"/>
                  </a:cubicBezTo>
                  <a:cubicBezTo>
                    <a:pt x="5775" y="92"/>
                    <a:pt x="7417" y="92"/>
                    <a:pt x="7417" y="62"/>
                  </a:cubicBezTo>
                  <a:cubicBezTo>
                    <a:pt x="7417" y="31"/>
                    <a:pt x="5775" y="1"/>
                    <a:pt x="370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25"/>
            <p:cNvSpPr/>
            <p:nvPr/>
          </p:nvSpPr>
          <p:spPr>
            <a:xfrm>
              <a:off x="7708512" y="2302913"/>
              <a:ext cx="25035" cy="53079"/>
            </a:xfrm>
            <a:custGeom>
              <a:rect b="b" l="l" r="r" t="t"/>
              <a:pathLst>
                <a:path extrusionOk="0" h="2646" w="1248">
                  <a:moveTo>
                    <a:pt x="1" y="1"/>
                  </a:moveTo>
                  <a:lnTo>
                    <a:pt x="1" y="2645"/>
                  </a:lnTo>
                  <a:lnTo>
                    <a:pt x="1247" y="2645"/>
                  </a:lnTo>
                  <a:lnTo>
                    <a:pt x="1247"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25"/>
            <p:cNvSpPr/>
            <p:nvPr/>
          </p:nvSpPr>
          <p:spPr>
            <a:xfrm>
              <a:off x="7649374" y="2375471"/>
              <a:ext cx="149407" cy="2467"/>
            </a:xfrm>
            <a:custGeom>
              <a:rect b="b" l="l" r="r" t="t"/>
              <a:pathLst>
                <a:path extrusionOk="0" h="123" w="7448">
                  <a:moveTo>
                    <a:pt x="3709" y="1"/>
                  </a:moveTo>
                  <a:cubicBezTo>
                    <a:pt x="1672" y="1"/>
                    <a:pt x="1" y="31"/>
                    <a:pt x="1" y="62"/>
                  </a:cubicBezTo>
                  <a:cubicBezTo>
                    <a:pt x="1" y="92"/>
                    <a:pt x="1672" y="122"/>
                    <a:pt x="3709" y="122"/>
                  </a:cubicBezTo>
                  <a:cubicBezTo>
                    <a:pt x="5776" y="122"/>
                    <a:pt x="7447" y="92"/>
                    <a:pt x="7447" y="62"/>
                  </a:cubicBezTo>
                  <a:cubicBezTo>
                    <a:pt x="7447" y="62"/>
                    <a:pt x="5776" y="1"/>
                    <a:pt x="370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25"/>
            <p:cNvSpPr/>
            <p:nvPr/>
          </p:nvSpPr>
          <p:spPr>
            <a:xfrm>
              <a:off x="7708512" y="2410235"/>
              <a:ext cx="25035" cy="53059"/>
            </a:xfrm>
            <a:custGeom>
              <a:rect b="b" l="l" r="r" t="t"/>
              <a:pathLst>
                <a:path extrusionOk="0" h="2645" w="1248">
                  <a:moveTo>
                    <a:pt x="1" y="0"/>
                  </a:moveTo>
                  <a:lnTo>
                    <a:pt x="1" y="2645"/>
                  </a:lnTo>
                  <a:lnTo>
                    <a:pt x="1247" y="2645"/>
                  </a:lnTo>
                  <a:lnTo>
                    <a:pt x="1247"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25"/>
            <p:cNvSpPr/>
            <p:nvPr/>
          </p:nvSpPr>
          <p:spPr>
            <a:xfrm>
              <a:off x="7649374" y="2483395"/>
              <a:ext cx="149407" cy="1866"/>
            </a:xfrm>
            <a:custGeom>
              <a:rect b="b" l="l" r="r" t="t"/>
              <a:pathLst>
                <a:path extrusionOk="0" h="93" w="7448">
                  <a:moveTo>
                    <a:pt x="3709" y="1"/>
                  </a:moveTo>
                  <a:cubicBezTo>
                    <a:pt x="1672" y="1"/>
                    <a:pt x="1" y="1"/>
                    <a:pt x="1" y="31"/>
                  </a:cubicBezTo>
                  <a:cubicBezTo>
                    <a:pt x="1" y="62"/>
                    <a:pt x="1672" y="92"/>
                    <a:pt x="3709" y="92"/>
                  </a:cubicBezTo>
                  <a:cubicBezTo>
                    <a:pt x="5776" y="92"/>
                    <a:pt x="7447" y="62"/>
                    <a:pt x="7447" y="31"/>
                  </a:cubicBezTo>
                  <a:cubicBezTo>
                    <a:pt x="7447" y="1"/>
                    <a:pt x="5776" y="1"/>
                    <a:pt x="370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25"/>
            <p:cNvSpPr/>
            <p:nvPr/>
          </p:nvSpPr>
          <p:spPr>
            <a:xfrm>
              <a:off x="7708512" y="2517537"/>
              <a:ext cx="25035" cy="53079"/>
            </a:xfrm>
            <a:custGeom>
              <a:rect b="b" l="l" r="r" t="t"/>
              <a:pathLst>
                <a:path extrusionOk="0" h="2646" w="1248">
                  <a:moveTo>
                    <a:pt x="1" y="1"/>
                  </a:moveTo>
                  <a:lnTo>
                    <a:pt x="1" y="2645"/>
                  </a:lnTo>
                  <a:lnTo>
                    <a:pt x="1247" y="2645"/>
                  </a:lnTo>
                  <a:lnTo>
                    <a:pt x="1247"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25"/>
            <p:cNvSpPr/>
            <p:nvPr/>
          </p:nvSpPr>
          <p:spPr>
            <a:xfrm>
              <a:off x="7649374" y="2590717"/>
              <a:ext cx="149407" cy="1846"/>
            </a:xfrm>
            <a:custGeom>
              <a:rect b="b" l="l" r="r" t="t"/>
              <a:pathLst>
                <a:path extrusionOk="0" h="92" w="7448">
                  <a:moveTo>
                    <a:pt x="3709" y="0"/>
                  </a:moveTo>
                  <a:cubicBezTo>
                    <a:pt x="1672" y="0"/>
                    <a:pt x="1" y="31"/>
                    <a:pt x="1" y="61"/>
                  </a:cubicBezTo>
                  <a:cubicBezTo>
                    <a:pt x="1" y="61"/>
                    <a:pt x="1672" y="92"/>
                    <a:pt x="3709" y="92"/>
                  </a:cubicBezTo>
                  <a:cubicBezTo>
                    <a:pt x="5776" y="92"/>
                    <a:pt x="7447" y="61"/>
                    <a:pt x="7447" y="61"/>
                  </a:cubicBezTo>
                  <a:cubicBezTo>
                    <a:pt x="7447" y="31"/>
                    <a:pt x="5776" y="0"/>
                    <a:pt x="370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25"/>
            <p:cNvSpPr/>
            <p:nvPr/>
          </p:nvSpPr>
          <p:spPr>
            <a:xfrm>
              <a:off x="7708512" y="2624859"/>
              <a:ext cx="25035" cy="53079"/>
            </a:xfrm>
            <a:custGeom>
              <a:rect b="b" l="l" r="r" t="t"/>
              <a:pathLst>
                <a:path extrusionOk="0" h="2646" w="1248">
                  <a:moveTo>
                    <a:pt x="1" y="1"/>
                  </a:moveTo>
                  <a:lnTo>
                    <a:pt x="1" y="2645"/>
                  </a:lnTo>
                  <a:lnTo>
                    <a:pt x="1247" y="2645"/>
                  </a:lnTo>
                  <a:lnTo>
                    <a:pt x="1247"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25"/>
            <p:cNvSpPr/>
            <p:nvPr/>
          </p:nvSpPr>
          <p:spPr>
            <a:xfrm>
              <a:off x="7649374" y="2698039"/>
              <a:ext cx="149407" cy="1846"/>
            </a:xfrm>
            <a:custGeom>
              <a:rect b="b" l="l" r="r" t="t"/>
              <a:pathLst>
                <a:path extrusionOk="0" h="92" w="7448">
                  <a:moveTo>
                    <a:pt x="3709" y="0"/>
                  </a:moveTo>
                  <a:cubicBezTo>
                    <a:pt x="1672" y="0"/>
                    <a:pt x="1" y="30"/>
                    <a:pt x="1" y="61"/>
                  </a:cubicBezTo>
                  <a:cubicBezTo>
                    <a:pt x="1" y="61"/>
                    <a:pt x="1672" y="91"/>
                    <a:pt x="3709" y="91"/>
                  </a:cubicBezTo>
                  <a:cubicBezTo>
                    <a:pt x="5776" y="91"/>
                    <a:pt x="7447" y="61"/>
                    <a:pt x="7447" y="61"/>
                  </a:cubicBezTo>
                  <a:cubicBezTo>
                    <a:pt x="7447" y="30"/>
                    <a:pt x="5776" y="0"/>
                    <a:pt x="370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25"/>
            <p:cNvSpPr/>
            <p:nvPr/>
          </p:nvSpPr>
          <p:spPr>
            <a:xfrm>
              <a:off x="7708512" y="2732181"/>
              <a:ext cx="25035" cy="53059"/>
            </a:xfrm>
            <a:custGeom>
              <a:rect b="b" l="l" r="r" t="t"/>
              <a:pathLst>
                <a:path extrusionOk="0" h="2645" w="1248">
                  <a:moveTo>
                    <a:pt x="1" y="0"/>
                  </a:moveTo>
                  <a:lnTo>
                    <a:pt x="1" y="2645"/>
                  </a:lnTo>
                  <a:lnTo>
                    <a:pt x="1247" y="2645"/>
                  </a:lnTo>
                  <a:lnTo>
                    <a:pt x="1247"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25"/>
            <p:cNvSpPr/>
            <p:nvPr/>
          </p:nvSpPr>
          <p:spPr>
            <a:xfrm>
              <a:off x="7649374" y="2805341"/>
              <a:ext cx="149407" cy="1846"/>
            </a:xfrm>
            <a:custGeom>
              <a:rect b="b" l="l" r="r" t="t"/>
              <a:pathLst>
                <a:path extrusionOk="0" h="92" w="7448">
                  <a:moveTo>
                    <a:pt x="3709" y="1"/>
                  </a:moveTo>
                  <a:cubicBezTo>
                    <a:pt x="1672" y="1"/>
                    <a:pt x="1" y="31"/>
                    <a:pt x="1" y="61"/>
                  </a:cubicBezTo>
                  <a:cubicBezTo>
                    <a:pt x="1" y="92"/>
                    <a:pt x="1672" y="92"/>
                    <a:pt x="3709" y="92"/>
                  </a:cubicBezTo>
                  <a:cubicBezTo>
                    <a:pt x="5776" y="92"/>
                    <a:pt x="7447" y="92"/>
                    <a:pt x="7447" y="61"/>
                  </a:cubicBezTo>
                  <a:cubicBezTo>
                    <a:pt x="7447" y="31"/>
                    <a:pt x="5776" y="1"/>
                    <a:pt x="370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25"/>
            <p:cNvSpPr/>
            <p:nvPr/>
          </p:nvSpPr>
          <p:spPr>
            <a:xfrm>
              <a:off x="7708512" y="2839483"/>
              <a:ext cx="25035" cy="53079"/>
            </a:xfrm>
            <a:custGeom>
              <a:rect b="b" l="l" r="r" t="t"/>
              <a:pathLst>
                <a:path extrusionOk="0" h="2646" w="1248">
                  <a:moveTo>
                    <a:pt x="1" y="1"/>
                  </a:moveTo>
                  <a:lnTo>
                    <a:pt x="1" y="2645"/>
                  </a:lnTo>
                  <a:lnTo>
                    <a:pt x="1247" y="2645"/>
                  </a:lnTo>
                  <a:lnTo>
                    <a:pt x="1247"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25"/>
            <p:cNvSpPr/>
            <p:nvPr/>
          </p:nvSpPr>
          <p:spPr>
            <a:xfrm>
              <a:off x="7460969" y="2582171"/>
              <a:ext cx="441460" cy="693916"/>
            </a:xfrm>
            <a:custGeom>
              <a:rect b="b" l="l" r="r" t="t"/>
              <a:pathLst>
                <a:path extrusionOk="0" h="34592" w="22007">
                  <a:moveTo>
                    <a:pt x="0" y="1"/>
                  </a:moveTo>
                  <a:lnTo>
                    <a:pt x="122" y="34591"/>
                  </a:lnTo>
                  <a:lnTo>
                    <a:pt x="22007" y="34591"/>
                  </a:lnTo>
                  <a:lnTo>
                    <a:pt x="21916"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25"/>
            <p:cNvSpPr/>
            <p:nvPr/>
          </p:nvSpPr>
          <p:spPr>
            <a:xfrm>
              <a:off x="7680468" y="2582171"/>
              <a:ext cx="219537" cy="693916"/>
            </a:xfrm>
            <a:custGeom>
              <a:rect b="b" l="l" r="r" t="t"/>
              <a:pathLst>
                <a:path extrusionOk="0" h="34592" w="10944">
                  <a:moveTo>
                    <a:pt x="1" y="1"/>
                  </a:moveTo>
                  <a:lnTo>
                    <a:pt x="1" y="34591"/>
                  </a:lnTo>
                  <a:lnTo>
                    <a:pt x="10943" y="34591"/>
                  </a:lnTo>
                  <a:lnTo>
                    <a:pt x="10943"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25"/>
            <p:cNvSpPr/>
            <p:nvPr/>
          </p:nvSpPr>
          <p:spPr>
            <a:xfrm>
              <a:off x="7511581" y="2445602"/>
              <a:ext cx="154883" cy="136589"/>
            </a:xfrm>
            <a:custGeom>
              <a:rect b="b" l="l" r="r" t="t"/>
              <a:pathLst>
                <a:path extrusionOk="0" h="6809" w="7721">
                  <a:moveTo>
                    <a:pt x="0" y="0"/>
                  </a:moveTo>
                  <a:lnTo>
                    <a:pt x="0" y="6809"/>
                  </a:lnTo>
                  <a:lnTo>
                    <a:pt x="7721" y="6809"/>
                  </a:lnTo>
                  <a:lnTo>
                    <a:pt x="772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25"/>
            <p:cNvSpPr/>
            <p:nvPr/>
          </p:nvSpPr>
          <p:spPr>
            <a:xfrm>
              <a:off x="7629254" y="2445602"/>
              <a:ext cx="37211" cy="136589"/>
            </a:xfrm>
            <a:custGeom>
              <a:rect b="b" l="l" r="r" t="t"/>
              <a:pathLst>
                <a:path extrusionOk="0" h="6809" w="1855">
                  <a:moveTo>
                    <a:pt x="0" y="0"/>
                  </a:moveTo>
                  <a:lnTo>
                    <a:pt x="0" y="6809"/>
                  </a:lnTo>
                  <a:lnTo>
                    <a:pt x="1855" y="6809"/>
                  </a:lnTo>
                  <a:lnTo>
                    <a:pt x="1855"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25"/>
            <p:cNvSpPr/>
            <p:nvPr/>
          </p:nvSpPr>
          <p:spPr>
            <a:xfrm>
              <a:off x="7424981" y="2574247"/>
              <a:ext cx="488421" cy="7944"/>
            </a:xfrm>
            <a:custGeom>
              <a:rect b="b" l="l" r="r" t="t"/>
              <a:pathLst>
                <a:path extrusionOk="0" h="396" w="24348">
                  <a:moveTo>
                    <a:pt x="1" y="1"/>
                  </a:moveTo>
                  <a:lnTo>
                    <a:pt x="1" y="396"/>
                  </a:lnTo>
                  <a:lnTo>
                    <a:pt x="24348" y="396"/>
                  </a:lnTo>
                  <a:lnTo>
                    <a:pt x="24348"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25"/>
            <p:cNvSpPr/>
            <p:nvPr/>
          </p:nvSpPr>
          <p:spPr>
            <a:xfrm>
              <a:off x="7548151" y="2641931"/>
              <a:ext cx="37211" cy="78074"/>
            </a:xfrm>
            <a:custGeom>
              <a:rect b="b" l="l" r="r" t="t"/>
              <a:pathLst>
                <a:path extrusionOk="0" h="3892" w="1855">
                  <a:moveTo>
                    <a:pt x="1" y="1"/>
                  </a:moveTo>
                  <a:lnTo>
                    <a:pt x="1" y="3891"/>
                  </a:lnTo>
                  <a:lnTo>
                    <a:pt x="1855" y="3891"/>
                  </a:lnTo>
                  <a:lnTo>
                    <a:pt x="185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25"/>
            <p:cNvSpPr/>
            <p:nvPr/>
          </p:nvSpPr>
          <p:spPr>
            <a:xfrm>
              <a:off x="7461571" y="2749854"/>
              <a:ext cx="219537" cy="2467"/>
            </a:xfrm>
            <a:custGeom>
              <a:rect b="b" l="l" r="r" t="t"/>
              <a:pathLst>
                <a:path extrusionOk="0" h="123" w="10944">
                  <a:moveTo>
                    <a:pt x="5472" y="1"/>
                  </a:moveTo>
                  <a:cubicBezTo>
                    <a:pt x="2432" y="1"/>
                    <a:pt x="1" y="31"/>
                    <a:pt x="1" y="61"/>
                  </a:cubicBezTo>
                  <a:cubicBezTo>
                    <a:pt x="1" y="92"/>
                    <a:pt x="2432" y="122"/>
                    <a:pt x="5472" y="122"/>
                  </a:cubicBezTo>
                  <a:cubicBezTo>
                    <a:pt x="8481" y="122"/>
                    <a:pt x="10943" y="92"/>
                    <a:pt x="10943" y="61"/>
                  </a:cubicBezTo>
                  <a:cubicBezTo>
                    <a:pt x="10943" y="31"/>
                    <a:pt x="8481" y="1"/>
                    <a:pt x="547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25"/>
            <p:cNvSpPr/>
            <p:nvPr/>
          </p:nvSpPr>
          <p:spPr>
            <a:xfrm>
              <a:off x="7769495" y="2641931"/>
              <a:ext cx="37211" cy="78074"/>
            </a:xfrm>
            <a:custGeom>
              <a:rect b="b" l="l" r="r" t="t"/>
              <a:pathLst>
                <a:path extrusionOk="0" h="3892" w="1855">
                  <a:moveTo>
                    <a:pt x="0" y="1"/>
                  </a:moveTo>
                  <a:lnTo>
                    <a:pt x="0" y="3891"/>
                  </a:lnTo>
                  <a:lnTo>
                    <a:pt x="1855" y="3891"/>
                  </a:lnTo>
                  <a:lnTo>
                    <a:pt x="185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25"/>
            <p:cNvSpPr/>
            <p:nvPr/>
          </p:nvSpPr>
          <p:spPr>
            <a:xfrm>
              <a:off x="7682915" y="2749854"/>
              <a:ext cx="219517" cy="2467"/>
            </a:xfrm>
            <a:custGeom>
              <a:rect b="b" l="l" r="r" t="t"/>
              <a:pathLst>
                <a:path extrusionOk="0" h="123" w="10943">
                  <a:moveTo>
                    <a:pt x="5471" y="1"/>
                  </a:moveTo>
                  <a:cubicBezTo>
                    <a:pt x="2432" y="1"/>
                    <a:pt x="0" y="31"/>
                    <a:pt x="0" y="61"/>
                  </a:cubicBezTo>
                  <a:cubicBezTo>
                    <a:pt x="0" y="92"/>
                    <a:pt x="2432" y="122"/>
                    <a:pt x="5471" y="122"/>
                  </a:cubicBezTo>
                  <a:cubicBezTo>
                    <a:pt x="8481" y="122"/>
                    <a:pt x="10943" y="92"/>
                    <a:pt x="10943" y="61"/>
                  </a:cubicBezTo>
                  <a:cubicBezTo>
                    <a:pt x="10943" y="31"/>
                    <a:pt x="8481" y="1"/>
                    <a:pt x="5471"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25"/>
            <p:cNvSpPr/>
            <p:nvPr/>
          </p:nvSpPr>
          <p:spPr>
            <a:xfrm>
              <a:off x="7769495" y="2797417"/>
              <a:ext cx="37211" cy="78675"/>
            </a:xfrm>
            <a:custGeom>
              <a:rect b="b" l="l" r="r" t="t"/>
              <a:pathLst>
                <a:path extrusionOk="0" h="3922" w="1855">
                  <a:moveTo>
                    <a:pt x="0" y="1"/>
                  </a:moveTo>
                  <a:lnTo>
                    <a:pt x="0" y="3922"/>
                  </a:lnTo>
                  <a:lnTo>
                    <a:pt x="1855" y="3922"/>
                  </a:lnTo>
                  <a:lnTo>
                    <a:pt x="185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25"/>
            <p:cNvSpPr/>
            <p:nvPr/>
          </p:nvSpPr>
          <p:spPr>
            <a:xfrm>
              <a:off x="7682915" y="2905341"/>
              <a:ext cx="219517" cy="2467"/>
            </a:xfrm>
            <a:custGeom>
              <a:rect b="b" l="l" r="r" t="t"/>
              <a:pathLst>
                <a:path extrusionOk="0" h="123" w="10943">
                  <a:moveTo>
                    <a:pt x="5471" y="1"/>
                  </a:moveTo>
                  <a:cubicBezTo>
                    <a:pt x="2432" y="1"/>
                    <a:pt x="0" y="31"/>
                    <a:pt x="0" y="61"/>
                  </a:cubicBezTo>
                  <a:cubicBezTo>
                    <a:pt x="0" y="92"/>
                    <a:pt x="2432" y="122"/>
                    <a:pt x="5471" y="122"/>
                  </a:cubicBezTo>
                  <a:cubicBezTo>
                    <a:pt x="8481" y="122"/>
                    <a:pt x="10943" y="92"/>
                    <a:pt x="10943" y="61"/>
                  </a:cubicBezTo>
                  <a:cubicBezTo>
                    <a:pt x="10943" y="31"/>
                    <a:pt x="8481" y="1"/>
                    <a:pt x="5471"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25"/>
            <p:cNvSpPr/>
            <p:nvPr/>
          </p:nvSpPr>
          <p:spPr>
            <a:xfrm>
              <a:off x="7769495" y="2957778"/>
              <a:ext cx="37211" cy="78074"/>
            </a:xfrm>
            <a:custGeom>
              <a:rect b="b" l="l" r="r" t="t"/>
              <a:pathLst>
                <a:path extrusionOk="0" h="3892" w="1855">
                  <a:moveTo>
                    <a:pt x="0" y="1"/>
                  </a:moveTo>
                  <a:lnTo>
                    <a:pt x="0" y="3891"/>
                  </a:lnTo>
                  <a:lnTo>
                    <a:pt x="1855" y="3891"/>
                  </a:lnTo>
                  <a:lnTo>
                    <a:pt x="185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25"/>
            <p:cNvSpPr/>
            <p:nvPr/>
          </p:nvSpPr>
          <p:spPr>
            <a:xfrm>
              <a:off x="7682915" y="3065702"/>
              <a:ext cx="219517" cy="2467"/>
            </a:xfrm>
            <a:custGeom>
              <a:rect b="b" l="l" r="r" t="t"/>
              <a:pathLst>
                <a:path extrusionOk="0" h="123" w="10943">
                  <a:moveTo>
                    <a:pt x="5471" y="1"/>
                  </a:moveTo>
                  <a:cubicBezTo>
                    <a:pt x="2432" y="1"/>
                    <a:pt x="0" y="31"/>
                    <a:pt x="0" y="61"/>
                  </a:cubicBezTo>
                  <a:cubicBezTo>
                    <a:pt x="0" y="92"/>
                    <a:pt x="2432" y="122"/>
                    <a:pt x="5471" y="122"/>
                  </a:cubicBezTo>
                  <a:cubicBezTo>
                    <a:pt x="8481" y="122"/>
                    <a:pt x="10943" y="92"/>
                    <a:pt x="10943" y="61"/>
                  </a:cubicBezTo>
                  <a:cubicBezTo>
                    <a:pt x="10943" y="31"/>
                    <a:pt x="8481" y="1"/>
                    <a:pt x="5471"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25"/>
            <p:cNvSpPr/>
            <p:nvPr/>
          </p:nvSpPr>
          <p:spPr>
            <a:xfrm>
              <a:off x="7769495" y="3118139"/>
              <a:ext cx="37211" cy="78074"/>
            </a:xfrm>
            <a:custGeom>
              <a:rect b="b" l="l" r="r" t="t"/>
              <a:pathLst>
                <a:path extrusionOk="0" h="3892" w="1855">
                  <a:moveTo>
                    <a:pt x="0" y="1"/>
                  </a:moveTo>
                  <a:lnTo>
                    <a:pt x="0" y="3891"/>
                  </a:lnTo>
                  <a:lnTo>
                    <a:pt x="1855" y="3891"/>
                  </a:lnTo>
                  <a:lnTo>
                    <a:pt x="185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25"/>
            <p:cNvSpPr/>
            <p:nvPr/>
          </p:nvSpPr>
          <p:spPr>
            <a:xfrm>
              <a:off x="7682915" y="3225461"/>
              <a:ext cx="219517" cy="3069"/>
            </a:xfrm>
            <a:custGeom>
              <a:rect b="b" l="l" r="r" t="t"/>
              <a:pathLst>
                <a:path extrusionOk="0" h="153" w="10943">
                  <a:moveTo>
                    <a:pt x="5471" y="0"/>
                  </a:moveTo>
                  <a:cubicBezTo>
                    <a:pt x="2432" y="0"/>
                    <a:pt x="0" y="31"/>
                    <a:pt x="0" y="91"/>
                  </a:cubicBezTo>
                  <a:cubicBezTo>
                    <a:pt x="0" y="122"/>
                    <a:pt x="2432" y="152"/>
                    <a:pt x="5471" y="152"/>
                  </a:cubicBezTo>
                  <a:cubicBezTo>
                    <a:pt x="8481" y="152"/>
                    <a:pt x="10943" y="122"/>
                    <a:pt x="10943" y="91"/>
                  </a:cubicBezTo>
                  <a:cubicBezTo>
                    <a:pt x="10943" y="61"/>
                    <a:pt x="8481" y="0"/>
                    <a:pt x="5471"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25"/>
            <p:cNvSpPr/>
            <p:nvPr/>
          </p:nvSpPr>
          <p:spPr>
            <a:xfrm>
              <a:off x="7548151" y="2799864"/>
              <a:ext cx="37211" cy="78675"/>
            </a:xfrm>
            <a:custGeom>
              <a:rect b="b" l="l" r="r" t="t"/>
              <a:pathLst>
                <a:path extrusionOk="0" h="3922" w="1855">
                  <a:moveTo>
                    <a:pt x="1" y="0"/>
                  </a:moveTo>
                  <a:lnTo>
                    <a:pt x="1" y="3921"/>
                  </a:lnTo>
                  <a:lnTo>
                    <a:pt x="1855" y="3921"/>
                  </a:lnTo>
                  <a:lnTo>
                    <a:pt x="185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25"/>
            <p:cNvSpPr/>
            <p:nvPr/>
          </p:nvSpPr>
          <p:spPr>
            <a:xfrm>
              <a:off x="7461571" y="2907788"/>
              <a:ext cx="219537" cy="2447"/>
            </a:xfrm>
            <a:custGeom>
              <a:rect b="b" l="l" r="r" t="t"/>
              <a:pathLst>
                <a:path extrusionOk="0" h="122" w="10944">
                  <a:moveTo>
                    <a:pt x="5472" y="0"/>
                  </a:moveTo>
                  <a:cubicBezTo>
                    <a:pt x="2432" y="0"/>
                    <a:pt x="1" y="31"/>
                    <a:pt x="1" y="61"/>
                  </a:cubicBezTo>
                  <a:cubicBezTo>
                    <a:pt x="1" y="91"/>
                    <a:pt x="2432" y="122"/>
                    <a:pt x="5472" y="122"/>
                  </a:cubicBezTo>
                  <a:cubicBezTo>
                    <a:pt x="8481" y="122"/>
                    <a:pt x="10943" y="91"/>
                    <a:pt x="10943" y="61"/>
                  </a:cubicBezTo>
                  <a:cubicBezTo>
                    <a:pt x="10943" y="31"/>
                    <a:pt x="8481" y="0"/>
                    <a:pt x="547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25"/>
            <p:cNvSpPr/>
            <p:nvPr/>
          </p:nvSpPr>
          <p:spPr>
            <a:xfrm>
              <a:off x="7548151" y="2957778"/>
              <a:ext cx="37211" cy="78074"/>
            </a:xfrm>
            <a:custGeom>
              <a:rect b="b" l="l" r="r" t="t"/>
              <a:pathLst>
                <a:path extrusionOk="0" h="3892" w="1855">
                  <a:moveTo>
                    <a:pt x="1" y="1"/>
                  </a:moveTo>
                  <a:lnTo>
                    <a:pt x="1" y="3891"/>
                  </a:lnTo>
                  <a:lnTo>
                    <a:pt x="1855" y="3891"/>
                  </a:lnTo>
                  <a:lnTo>
                    <a:pt x="185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25"/>
            <p:cNvSpPr/>
            <p:nvPr/>
          </p:nvSpPr>
          <p:spPr>
            <a:xfrm>
              <a:off x="7461571" y="3065702"/>
              <a:ext cx="219537" cy="3069"/>
            </a:xfrm>
            <a:custGeom>
              <a:rect b="b" l="l" r="r" t="t"/>
              <a:pathLst>
                <a:path extrusionOk="0" h="153" w="10944">
                  <a:moveTo>
                    <a:pt x="5472" y="1"/>
                  </a:moveTo>
                  <a:cubicBezTo>
                    <a:pt x="2432" y="1"/>
                    <a:pt x="1" y="31"/>
                    <a:pt x="1" y="61"/>
                  </a:cubicBezTo>
                  <a:cubicBezTo>
                    <a:pt x="1" y="92"/>
                    <a:pt x="2432" y="153"/>
                    <a:pt x="5472" y="153"/>
                  </a:cubicBezTo>
                  <a:cubicBezTo>
                    <a:pt x="8481" y="153"/>
                    <a:pt x="10943" y="92"/>
                    <a:pt x="10943" y="61"/>
                  </a:cubicBezTo>
                  <a:cubicBezTo>
                    <a:pt x="10943" y="31"/>
                    <a:pt x="8481" y="1"/>
                    <a:pt x="547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25"/>
            <p:cNvSpPr/>
            <p:nvPr/>
          </p:nvSpPr>
          <p:spPr>
            <a:xfrm>
              <a:off x="7548151" y="3115712"/>
              <a:ext cx="37211" cy="78675"/>
            </a:xfrm>
            <a:custGeom>
              <a:rect b="b" l="l" r="r" t="t"/>
              <a:pathLst>
                <a:path extrusionOk="0" h="3922" w="1855">
                  <a:moveTo>
                    <a:pt x="1" y="0"/>
                  </a:moveTo>
                  <a:lnTo>
                    <a:pt x="1" y="3921"/>
                  </a:lnTo>
                  <a:lnTo>
                    <a:pt x="1855" y="3921"/>
                  </a:lnTo>
                  <a:lnTo>
                    <a:pt x="185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25"/>
            <p:cNvSpPr/>
            <p:nvPr/>
          </p:nvSpPr>
          <p:spPr>
            <a:xfrm>
              <a:off x="7461571" y="3223636"/>
              <a:ext cx="219537" cy="3069"/>
            </a:xfrm>
            <a:custGeom>
              <a:rect b="b" l="l" r="r" t="t"/>
              <a:pathLst>
                <a:path extrusionOk="0" h="153" w="10944">
                  <a:moveTo>
                    <a:pt x="5472" y="0"/>
                  </a:moveTo>
                  <a:cubicBezTo>
                    <a:pt x="2432" y="0"/>
                    <a:pt x="1" y="30"/>
                    <a:pt x="1" y="61"/>
                  </a:cubicBezTo>
                  <a:cubicBezTo>
                    <a:pt x="1" y="122"/>
                    <a:pt x="2432" y="152"/>
                    <a:pt x="5472" y="152"/>
                  </a:cubicBezTo>
                  <a:cubicBezTo>
                    <a:pt x="8481" y="152"/>
                    <a:pt x="10943" y="122"/>
                    <a:pt x="10943" y="61"/>
                  </a:cubicBezTo>
                  <a:cubicBezTo>
                    <a:pt x="10943" y="30"/>
                    <a:pt x="8481" y="0"/>
                    <a:pt x="547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25"/>
            <p:cNvSpPr/>
            <p:nvPr/>
          </p:nvSpPr>
          <p:spPr>
            <a:xfrm>
              <a:off x="6835371" y="1663756"/>
              <a:ext cx="726814" cy="178835"/>
            </a:xfrm>
            <a:custGeom>
              <a:rect b="b" l="l" r="r" t="t"/>
              <a:pathLst>
                <a:path extrusionOk="0" h="8915" w="36232">
                  <a:moveTo>
                    <a:pt x="21960" y="1"/>
                  </a:moveTo>
                  <a:cubicBezTo>
                    <a:pt x="20859" y="1"/>
                    <a:pt x="19733" y="425"/>
                    <a:pt x="18724" y="950"/>
                  </a:cubicBezTo>
                  <a:cubicBezTo>
                    <a:pt x="17265" y="1680"/>
                    <a:pt x="15806" y="2592"/>
                    <a:pt x="14195" y="2713"/>
                  </a:cubicBezTo>
                  <a:cubicBezTo>
                    <a:pt x="14079" y="2721"/>
                    <a:pt x="13963" y="2724"/>
                    <a:pt x="13846" y="2724"/>
                  </a:cubicBezTo>
                  <a:cubicBezTo>
                    <a:pt x="13103" y="2724"/>
                    <a:pt x="12345" y="2595"/>
                    <a:pt x="11620" y="2595"/>
                  </a:cubicBezTo>
                  <a:cubicBezTo>
                    <a:pt x="11051" y="2595"/>
                    <a:pt x="10504" y="2674"/>
                    <a:pt x="10000" y="2957"/>
                  </a:cubicBezTo>
                  <a:cubicBezTo>
                    <a:pt x="9089" y="3473"/>
                    <a:pt x="8602" y="4537"/>
                    <a:pt x="7721" y="5175"/>
                  </a:cubicBezTo>
                  <a:cubicBezTo>
                    <a:pt x="6870" y="5783"/>
                    <a:pt x="5806" y="5935"/>
                    <a:pt x="4772" y="5966"/>
                  </a:cubicBezTo>
                  <a:cubicBezTo>
                    <a:pt x="3739" y="6026"/>
                    <a:pt x="2675" y="6026"/>
                    <a:pt x="1733" y="6482"/>
                  </a:cubicBezTo>
                  <a:cubicBezTo>
                    <a:pt x="791" y="6908"/>
                    <a:pt x="0" y="7881"/>
                    <a:pt x="213" y="8914"/>
                  </a:cubicBezTo>
                  <a:lnTo>
                    <a:pt x="35958" y="8580"/>
                  </a:lnTo>
                  <a:cubicBezTo>
                    <a:pt x="36232" y="6574"/>
                    <a:pt x="33405" y="4932"/>
                    <a:pt x="31308" y="4780"/>
                  </a:cubicBezTo>
                  <a:cubicBezTo>
                    <a:pt x="30305" y="4689"/>
                    <a:pt x="29271" y="4841"/>
                    <a:pt x="28299" y="4507"/>
                  </a:cubicBezTo>
                  <a:cubicBezTo>
                    <a:pt x="26262" y="3777"/>
                    <a:pt x="25411" y="1133"/>
                    <a:pt x="23405" y="282"/>
                  </a:cubicBezTo>
                  <a:cubicBezTo>
                    <a:pt x="22937" y="85"/>
                    <a:pt x="22451" y="1"/>
                    <a:pt x="21960"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25"/>
            <p:cNvSpPr/>
            <p:nvPr/>
          </p:nvSpPr>
          <p:spPr>
            <a:xfrm>
              <a:off x="7281691" y="1455009"/>
              <a:ext cx="496966" cy="122346"/>
            </a:xfrm>
            <a:custGeom>
              <a:rect b="b" l="l" r="r" t="t"/>
              <a:pathLst>
                <a:path extrusionOk="0" h="6099" w="24774">
                  <a:moveTo>
                    <a:pt x="15029" y="1"/>
                  </a:moveTo>
                  <a:cubicBezTo>
                    <a:pt x="14271" y="1"/>
                    <a:pt x="13491" y="300"/>
                    <a:pt x="12797" y="657"/>
                  </a:cubicBezTo>
                  <a:cubicBezTo>
                    <a:pt x="11794" y="1144"/>
                    <a:pt x="10822" y="1782"/>
                    <a:pt x="9697" y="1843"/>
                  </a:cubicBezTo>
                  <a:cubicBezTo>
                    <a:pt x="9618" y="1848"/>
                    <a:pt x="9538" y="1850"/>
                    <a:pt x="9459" y="1850"/>
                  </a:cubicBezTo>
                  <a:cubicBezTo>
                    <a:pt x="8964" y="1850"/>
                    <a:pt x="8460" y="1768"/>
                    <a:pt x="7975" y="1768"/>
                  </a:cubicBezTo>
                  <a:cubicBezTo>
                    <a:pt x="7577" y="1768"/>
                    <a:pt x="7193" y="1823"/>
                    <a:pt x="6840" y="2025"/>
                  </a:cubicBezTo>
                  <a:cubicBezTo>
                    <a:pt x="6202" y="2390"/>
                    <a:pt x="5867" y="3119"/>
                    <a:pt x="5290" y="3545"/>
                  </a:cubicBezTo>
                  <a:cubicBezTo>
                    <a:pt x="4720" y="3886"/>
                    <a:pt x="4071" y="4095"/>
                    <a:pt x="3416" y="4095"/>
                  </a:cubicBezTo>
                  <a:cubicBezTo>
                    <a:pt x="3372" y="4095"/>
                    <a:pt x="3328" y="4094"/>
                    <a:pt x="3284" y="4092"/>
                  </a:cubicBezTo>
                  <a:cubicBezTo>
                    <a:pt x="3210" y="4089"/>
                    <a:pt x="3137" y="4087"/>
                    <a:pt x="3063" y="4087"/>
                  </a:cubicBezTo>
                  <a:cubicBezTo>
                    <a:pt x="2413" y="4087"/>
                    <a:pt x="1787" y="4208"/>
                    <a:pt x="1186" y="4426"/>
                  </a:cubicBezTo>
                  <a:cubicBezTo>
                    <a:pt x="548" y="4730"/>
                    <a:pt x="1" y="5399"/>
                    <a:pt x="153" y="6098"/>
                  </a:cubicBezTo>
                  <a:lnTo>
                    <a:pt x="24591" y="5855"/>
                  </a:lnTo>
                  <a:cubicBezTo>
                    <a:pt x="24773" y="4487"/>
                    <a:pt x="22858" y="3362"/>
                    <a:pt x="21399" y="3271"/>
                  </a:cubicBezTo>
                  <a:cubicBezTo>
                    <a:pt x="20731" y="3210"/>
                    <a:pt x="20001" y="3302"/>
                    <a:pt x="19363" y="3089"/>
                  </a:cubicBezTo>
                  <a:cubicBezTo>
                    <a:pt x="17965" y="2603"/>
                    <a:pt x="17387" y="779"/>
                    <a:pt x="16019" y="201"/>
                  </a:cubicBezTo>
                  <a:cubicBezTo>
                    <a:pt x="15700" y="61"/>
                    <a:pt x="15367" y="1"/>
                    <a:pt x="15029"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25"/>
            <p:cNvSpPr/>
            <p:nvPr/>
          </p:nvSpPr>
          <p:spPr>
            <a:xfrm>
              <a:off x="6259348" y="2017816"/>
              <a:ext cx="156107" cy="269526"/>
            </a:xfrm>
            <a:custGeom>
              <a:rect b="b" l="l" r="r" t="t"/>
              <a:pathLst>
                <a:path extrusionOk="0" h="13436" w="7782">
                  <a:moveTo>
                    <a:pt x="1" y="0"/>
                  </a:moveTo>
                  <a:lnTo>
                    <a:pt x="1" y="13435"/>
                  </a:lnTo>
                  <a:lnTo>
                    <a:pt x="7782" y="13435"/>
                  </a:lnTo>
                  <a:lnTo>
                    <a:pt x="7782"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25"/>
            <p:cNvSpPr/>
            <p:nvPr/>
          </p:nvSpPr>
          <p:spPr>
            <a:xfrm>
              <a:off x="5823379" y="1955007"/>
              <a:ext cx="123790" cy="336587"/>
            </a:xfrm>
            <a:custGeom>
              <a:rect b="b" l="l" r="r" t="t"/>
              <a:pathLst>
                <a:path extrusionOk="0" h="16779" w="6171">
                  <a:moveTo>
                    <a:pt x="1" y="0"/>
                  </a:moveTo>
                  <a:lnTo>
                    <a:pt x="1" y="16779"/>
                  </a:lnTo>
                  <a:lnTo>
                    <a:pt x="6171" y="16779"/>
                  </a:lnTo>
                  <a:lnTo>
                    <a:pt x="617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25"/>
            <p:cNvSpPr/>
            <p:nvPr/>
          </p:nvSpPr>
          <p:spPr>
            <a:xfrm>
              <a:off x="5822155" y="1977334"/>
              <a:ext cx="126238" cy="4132"/>
            </a:xfrm>
            <a:custGeom>
              <a:rect b="b" l="l" r="r" t="t"/>
              <a:pathLst>
                <a:path extrusionOk="0" h="206" w="6293">
                  <a:moveTo>
                    <a:pt x="2369" y="1"/>
                  </a:moveTo>
                  <a:cubicBezTo>
                    <a:pt x="1580" y="1"/>
                    <a:pt x="799" y="35"/>
                    <a:pt x="1" y="103"/>
                  </a:cubicBezTo>
                  <a:cubicBezTo>
                    <a:pt x="799" y="172"/>
                    <a:pt x="1580" y="206"/>
                    <a:pt x="2369" y="206"/>
                  </a:cubicBezTo>
                  <a:cubicBezTo>
                    <a:pt x="2632" y="206"/>
                    <a:pt x="2896" y="202"/>
                    <a:pt x="3162" y="194"/>
                  </a:cubicBezTo>
                  <a:cubicBezTo>
                    <a:pt x="3420" y="202"/>
                    <a:pt x="3681" y="206"/>
                    <a:pt x="3942" y="206"/>
                  </a:cubicBezTo>
                  <a:cubicBezTo>
                    <a:pt x="4725" y="206"/>
                    <a:pt x="5518" y="172"/>
                    <a:pt x="6293" y="103"/>
                  </a:cubicBezTo>
                  <a:cubicBezTo>
                    <a:pt x="5518" y="35"/>
                    <a:pt x="4725" y="1"/>
                    <a:pt x="3942" y="1"/>
                  </a:cubicBezTo>
                  <a:cubicBezTo>
                    <a:pt x="3681" y="1"/>
                    <a:pt x="3420" y="4"/>
                    <a:pt x="3162" y="12"/>
                  </a:cubicBezTo>
                  <a:cubicBezTo>
                    <a:pt x="2896" y="4"/>
                    <a:pt x="2632" y="1"/>
                    <a:pt x="2369"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25"/>
            <p:cNvSpPr/>
            <p:nvPr/>
          </p:nvSpPr>
          <p:spPr>
            <a:xfrm>
              <a:off x="5828875" y="1993182"/>
              <a:ext cx="119517" cy="4152"/>
            </a:xfrm>
            <a:custGeom>
              <a:rect b="b" l="l" r="r" t="t"/>
              <a:pathLst>
                <a:path extrusionOk="0" h="207" w="5958">
                  <a:moveTo>
                    <a:pt x="2244" y="1"/>
                  </a:moveTo>
                  <a:cubicBezTo>
                    <a:pt x="1505" y="1"/>
                    <a:pt x="752" y="35"/>
                    <a:pt x="0" y="104"/>
                  </a:cubicBezTo>
                  <a:cubicBezTo>
                    <a:pt x="752" y="172"/>
                    <a:pt x="1505" y="206"/>
                    <a:pt x="2244" y="206"/>
                  </a:cubicBezTo>
                  <a:cubicBezTo>
                    <a:pt x="2491" y="206"/>
                    <a:pt x="2736" y="202"/>
                    <a:pt x="2979" y="195"/>
                  </a:cubicBezTo>
                  <a:cubicBezTo>
                    <a:pt x="3230" y="202"/>
                    <a:pt x="3479" y="206"/>
                    <a:pt x="3727" y="206"/>
                  </a:cubicBezTo>
                  <a:cubicBezTo>
                    <a:pt x="4470" y="206"/>
                    <a:pt x="5205" y="172"/>
                    <a:pt x="5958" y="104"/>
                  </a:cubicBezTo>
                  <a:cubicBezTo>
                    <a:pt x="5205" y="35"/>
                    <a:pt x="4470" y="1"/>
                    <a:pt x="3727" y="1"/>
                  </a:cubicBezTo>
                  <a:cubicBezTo>
                    <a:pt x="3479" y="1"/>
                    <a:pt x="3230" y="5"/>
                    <a:pt x="2979" y="12"/>
                  </a:cubicBezTo>
                  <a:cubicBezTo>
                    <a:pt x="2736" y="5"/>
                    <a:pt x="2491" y="1"/>
                    <a:pt x="224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25"/>
            <p:cNvSpPr/>
            <p:nvPr/>
          </p:nvSpPr>
          <p:spPr>
            <a:xfrm>
              <a:off x="5880089" y="2026341"/>
              <a:ext cx="3671" cy="198795"/>
            </a:xfrm>
            <a:custGeom>
              <a:rect b="b" l="l" r="r" t="t"/>
              <a:pathLst>
                <a:path extrusionOk="0" h="9910" w="183">
                  <a:moveTo>
                    <a:pt x="92" y="1"/>
                  </a:moveTo>
                  <a:cubicBezTo>
                    <a:pt x="31" y="1"/>
                    <a:pt x="0" y="2250"/>
                    <a:pt x="0" y="4955"/>
                  </a:cubicBezTo>
                  <a:cubicBezTo>
                    <a:pt x="0" y="7691"/>
                    <a:pt x="31" y="9910"/>
                    <a:pt x="92" y="9910"/>
                  </a:cubicBezTo>
                  <a:cubicBezTo>
                    <a:pt x="152" y="9910"/>
                    <a:pt x="183" y="7691"/>
                    <a:pt x="183" y="4955"/>
                  </a:cubicBezTo>
                  <a:cubicBezTo>
                    <a:pt x="183" y="2220"/>
                    <a:pt x="122" y="1"/>
                    <a:pt x="92"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25"/>
            <p:cNvSpPr/>
            <p:nvPr/>
          </p:nvSpPr>
          <p:spPr>
            <a:xfrm>
              <a:off x="5824001" y="2253543"/>
              <a:ext cx="120741" cy="4152"/>
            </a:xfrm>
            <a:custGeom>
              <a:rect b="b" l="l" r="r" t="t"/>
              <a:pathLst>
                <a:path extrusionOk="0" h="207" w="6019">
                  <a:moveTo>
                    <a:pt x="2253" y="1"/>
                  </a:moveTo>
                  <a:cubicBezTo>
                    <a:pt x="1493" y="1"/>
                    <a:pt x="730" y="35"/>
                    <a:pt x="0" y="103"/>
                  </a:cubicBezTo>
                  <a:cubicBezTo>
                    <a:pt x="730" y="172"/>
                    <a:pt x="1493" y="206"/>
                    <a:pt x="2253" y="206"/>
                  </a:cubicBezTo>
                  <a:cubicBezTo>
                    <a:pt x="2506" y="206"/>
                    <a:pt x="2758" y="202"/>
                    <a:pt x="3009" y="195"/>
                  </a:cubicBezTo>
                  <a:cubicBezTo>
                    <a:pt x="3260" y="202"/>
                    <a:pt x="3511" y="206"/>
                    <a:pt x="3762" y="206"/>
                  </a:cubicBezTo>
                  <a:cubicBezTo>
                    <a:pt x="4514" y="206"/>
                    <a:pt x="5266" y="172"/>
                    <a:pt x="6018" y="103"/>
                  </a:cubicBezTo>
                  <a:cubicBezTo>
                    <a:pt x="5266" y="35"/>
                    <a:pt x="4514" y="1"/>
                    <a:pt x="3762" y="1"/>
                  </a:cubicBezTo>
                  <a:cubicBezTo>
                    <a:pt x="3511" y="1"/>
                    <a:pt x="3260" y="5"/>
                    <a:pt x="3009" y="12"/>
                  </a:cubicBezTo>
                  <a:cubicBezTo>
                    <a:pt x="2758" y="5"/>
                    <a:pt x="2506" y="1"/>
                    <a:pt x="225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25"/>
            <p:cNvSpPr/>
            <p:nvPr/>
          </p:nvSpPr>
          <p:spPr>
            <a:xfrm>
              <a:off x="5824001" y="2268187"/>
              <a:ext cx="123790" cy="4132"/>
            </a:xfrm>
            <a:custGeom>
              <a:rect b="b" l="l" r="r" t="t"/>
              <a:pathLst>
                <a:path extrusionOk="0" h="206" w="6171">
                  <a:moveTo>
                    <a:pt x="2295" y="0"/>
                  </a:moveTo>
                  <a:cubicBezTo>
                    <a:pt x="1522" y="0"/>
                    <a:pt x="752" y="35"/>
                    <a:pt x="0" y="103"/>
                  </a:cubicBezTo>
                  <a:cubicBezTo>
                    <a:pt x="752" y="171"/>
                    <a:pt x="1522" y="206"/>
                    <a:pt x="2295" y="206"/>
                  </a:cubicBezTo>
                  <a:cubicBezTo>
                    <a:pt x="2553" y="206"/>
                    <a:pt x="2812" y="202"/>
                    <a:pt x="3070" y="194"/>
                  </a:cubicBezTo>
                  <a:cubicBezTo>
                    <a:pt x="3328" y="202"/>
                    <a:pt x="3587" y="206"/>
                    <a:pt x="3845" y="206"/>
                  </a:cubicBezTo>
                  <a:cubicBezTo>
                    <a:pt x="4620" y="206"/>
                    <a:pt x="5395" y="171"/>
                    <a:pt x="6170" y="103"/>
                  </a:cubicBezTo>
                  <a:cubicBezTo>
                    <a:pt x="5395" y="35"/>
                    <a:pt x="4620" y="0"/>
                    <a:pt x="3845" y="0"/>
                  </a:cubicBezTo>
                  <a:cubicBezTo>
                    <a:pt x="3587" y="0"/>
                    <a:pt x="3328" y="4"/>
                    <a:pt x="3070" y="12"/>
                  </a:cubicBezTo>
                  <a:cubicBezTo>
                    <a:pt x="2812" y="4"/>
                    <a:pt x="2553" y="0"/>
                    <a:pt x="2295"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25"/>
            <p:cNvSpPr/>
            <p:nvPr/>
          </p:nvSpPr>
          <p:spPr>
            <a:xfrm>
              <a:off x="5947150" y="1919039"/>
              <a:ext cx="98816" cy="372554"/>
            </a:xfrm>
            <a:custGeom>
              <a:rect b="b" l="l" r="r" t="t"/>
              <a:pathLst>
                <a:path extrusionOk="0" h="18572" w="4926">
                  <a:moveTo>
                    <a:pt x="1" y="0"/>
                  </a:moveTo>
                  <a:lnTo>
                    <a:pt x="1" y="18572"/>
                  </a:lnTo>
                  <a:lnTo>
                    <a:pt x="4925" y="18572"/>
                  </a:lnTo>
                  <a:lnTo>
                    <a:pt x="4925"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25"/>
            <p:cNvSpPr/>
            <p:nvPr/>
          </p:nvSpPr>
          <p:spPr>
            <a:xfrm>
              <a:off x="5946548" y="2089751"/>
              <a:ext cx="100621" cy="76850"/>
            </a:xfrm>
            <a:custGeom>
              <a:rect b="b" l="l" r="r" t="t"/>
              <a:pathLst>
                <a:path extrusionOk="0" h="3831" w="5016">
                  <a:moveTo>
                    <a:pt x="1" y="1"/>
                  </a:moveTo>
                  <a:lnTo>
                    <a:pt x="1" y="1"/>
                  </a:lnTo>
                  <a:cubicBezTo>
                    <a:pt x="183" y="244"/>
                    <a:pt x="426" y="457"/>
                    <a:pt x="669" y="639"/>
                  </a:cubicBezTo>
                  <a:cubicBezTo>
                    <a:pt x="1095" y="1004"/>
                    <a:pt x="1733" y="1490"/>
                    <a:pt x="2432" y="2037"/>
                  </a:cubicBezTo>
                  <a:cubicBezTo>
                    <a:pt x="3131" y="2584"/>
                    <a:pt x="3770" y="3040"/>
                    <a:pt x="4226" y="3344"/>
                  </a:cubicBezTo>
                  <a:cubicBezTo>
                    <a:pt x="4499" y="3527"/>
                    <a:pt x="4742" y="3709"/>
                    <a:pt x="5016" y="3831"/>
                  </a:cubicBezTo>
                  <a:cubicBezTo>
                    <a:pt x="4803" y="3618"/>
                    <a:pt x="4560" y="3405"/>
                    <a:pt x="4317" y="3253"/>
                  </a:cubicBezTo>
                  <a:lnTo>
                    <a:pt x="2523" y="1885"/>
                  </a:lnTo>
                  <a:lnTo>
                    <a:pt x="760" y="548"/>
                  </a:lnTo>
                  <a:cubicBezTo>
                    <a:pt x="517" y="335"/>
                    <a:pt x="274" y="153"/>
                    <a:pt x="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25"/>
            <p:cNvSpPr/>
            <p:nvPr/>
          </p:nvSpPr>
          <p:spPr>
            <a:xfrm>
              <a:off x="5945947" y="2031838"/>
              <a:ext cx="98796" cy="84774"/>
            </a:xfrm>
            <a:custGeom>
              <a:rect b="b" l="l" r="r" t="t"/>
              <a:pathLst>
                <a:path extrusionOk="0" h="4226" w="4925">
                  <a:moveTo>
                    <a:pt x="0" y="0"/>
                  </a:moveTo>
                  <a:cubicBezTo>
                    <a:pt x="760" y="760"/>
                    <a:pt x="1550" y="1490"/>
                    <a:pt x="2401" y="2189"/>
                  </a:cubicBezTo>
                  <a:cubicBezTo>
                    <a:pt x="3222" y="2888"/>
                    <a:pt x="4043" y="3587"/>
                    <a:pt x="4924" y="4225"/>
                  </a:cubicBezTo>
                  <a:cubicBezTo>
                    <a:pt x="4164" y="3435"/>
                    <a:pt x="3374" y="2705"/>
                    <a:pt x="2523" y="2037"/>
                  </a:cubicBezTo>
                  <a:cubicBezTo>
                    <a:pt x="1733" y="1307"/>
                    <a:pt x="882" y="608"/>
                    <a:pt x="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25"/>
            <p:cNvSpPr/>
            <p:nvPr/>
          </p:nvSpPr>
          <p:spPr>
            <a:xfrm>
              <a:off x="5516076" y="1936712"/>
              <a:ext cx="47582" cy="354881"/>
            </a:xfrm>
            <a:custGeom>
              <a:rect b="b" l="l" r="r" t="t"/>
              <a:pathLst>
                <a:path extrusionOk="0" h="17691" w="2372">
                  <a:moveTo>
                    <a:pt x="0" y="1"/>
                  </a:moveTo>
                  <a:lnTo>
                    <a:pt x="0" y="17691"/>
                  </a:lnTo>
                  <a:lnTo>
                    <a:pt x="2371" y="17691"/>
                  </a:lnTo>
                  <a:lnTo>
                    <a:pt x="237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25"/>
            <p:cNvSpPr/>
            <p:nvPr/>
          </p:nvSpPr>
          <p:spPr>
            <a:xfrm>
              <a:off x="5518503" y="1982570"/>
              <a:ext cx="43931" cy="4995"/>
            </a:xfrm>
            <a:custGeom>
              <a:rect b="b" l="l" r="r" t="t"/>
              <a:pathLst>
                <a:path extrusionOk="0" h="249" w="2190">
                  <a:moveTo>
                    <a:pt x="784" y="0"/>
                  </a:moveTo>
                  <a:cubicBezTo>
                    <a:pt x="514" y="0"/>
                    <a:pt x="242" y="50"/>
                    <a:pt x="1" y="116"/>
                  </a:cubicBezTo>
                  <a:cubicBezTo>
                    <a:pt x="256" y="209"/>
                    <a:pt x="547" y="248"/>
                    <a:pt x="833" y="248"/>
                  </a:cubicBezTo>
                  <a:cubicBezTo>
                    <a:pt x="921" y="248"/>
                    <a:pt x="1009" y="245"/>
                    <a:pt x="1095" y="237"/>
                  </a:cubicBezTo>
                  <a:cubicBezTo>
                    <a:pt x="1181" y="245"/>
                    <a:pt x="1269" y="248"/>
                    <a:pt x="1357" y="248"/>
                  </a:cubicBezTo>
                  <a:cubicBezTo>
                    <a:pt x="1643" y="248"/>
                    <a:pt x="1934" y="209"/>
                    <a:pt x="2189" y="116"/>
                  </a:cubicBezTo>
                  <a:cubicBezTo>
                    <a:pt x="1948" y="50"/>
                    <a:pt x="1676" y="0"/>
                    <a:pt x="1406" y="0"/>
                  </a:cubicBezTo>
                  <a:cubicBezTo>
                    <a:pt x="1301" y="0"/>
                    <a:pt x="1197" y="8"/>
                    <a:pt x="1095" y="25"/>
                  </a:cubicBezTo>
                  <a:cubicBezTo>
                    <a:pt x="993" y="8"/>
                    <a:pt x="889" y="0"/>
                    <a:pt x="78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25"/>
            <p:cNvSpPr/>
            <p:nvPr/>
          </p:nvSpPr>
          <p:spPr>
            <a:xfrm>
              <a:off x="5517280" y="1974907"/>
              <a:ext cx="44533" cy="4995"/>
            </a:xfrm>
            <a:custGeom>
              <a:rect b="b" l="l" r="r" t="t"/>
              <a:pathLst>
                <a:path extrusionOk="0" h="249" w="2220">
                  <a:moveTo>
                    <a:pt x="837" y="1"/>
                  </a:moveTo>
                  <a:cubicBezTo>
                    <a:pt x="558" y="1"/>
                    <a:pt x="280" y="40"/>
                    <a:pt x="1" y="133"/>
                  </a:cubicBezTo>
                  <a:cubicBezTo>
                    <a:pt x="264" y="199"/>
                    <a:pt x="527" y="249"/>
                    <a:pt x="790" y="249"/>
                  </a:cubicBezTo>
                  <a:cubicBezTo>
                    <a:pt x="892" y="249"/>
                    <a:pt x="993" y="241"/>
                    <a:pt x="1095" y="224"/>
                  </a:cubicBezTo>
                  <a:cubicBezTo>
                    <a:pt x="1206" y="241"/>
                    <a:pt x="1314" y="249"/>
                    <a:pt x="1420" y="249"/>
                  </a:cubicBezTo>
                  <a:cubicBezTo>
                    <a:pt x="1694" y="249"/>
                    <a:pt x="1957" y="199"/>
                    <a:pt x="2220" y="133"/>
                  </a:cubicBezTo>
                  <a:cubicBezTo>
                    <a:pt x="1941" y="40"/>
                    <a:pt x="1663" y="1"/>
                    <a:pt x="1370" y="1"/>
                  </a:cubicBezTo>
                  <a:cubicBezTo>
                    <a:pt x="1280" y="1"/>
                    <a:pt x="1189" y="4"/>
                    <a:pt x="1095" y="11"/>
                  </a:cubicBezTo>
                  <a:cubicBezTo>
                    <a:pt x="1009" y="4"/>
                    <a:pt x="923" y="1"/>
                    <a:pt x="83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25"/>
            <p:cNvSpPr/>
            <p:nvPr/>
          </p:nvSpPr>
          <p:spPr>
            <a:xfrm>
              <a:off x="5518503" y="2261487"/>
              <a:ext cx="43931" cy="5336"/>
            </a:xfrm>
            <a:custGeom>
              <a:rect b="b" l="l" r="r" t="t"/>
              <a:pathLst>
                <a:path extrusionOk="0" h="266" w="2190">
                  <a:moveTo>
                    <a:pt x="833" y="0"/>
                  </a:moveTo>
                  <a:cubicBezTo>
                    <a:pt x="547" y="0"/>
                    <a:pt x="256" y="40"/>
                    <a:pt x="1" y="133"/>
                  </a:cubicBezTo>
                  <a:cubicBezTo>
                    <a:pt x="256" y="226"/>
                    <a:pt x="547" y="266"/>
                    <a:pt x="833" y="266"/>
                  </a:cubicBezTo>
                  <a:cubicBezTo>
                    <a:pt x="921" y="266"/>
                    <a:pt x="1009" y="262"/>
                    <a:pt x="1095" y="255"/>
                  </a:cubicBezTo>
                  <a:cubicBezTo>
                    <a:pt x="1181" y="262"/>
                    <a:pt x="1269" y="266"/>
                    <a:pt x="1357" y="266"/>
                  </a:cubicBezTo>
                  <a:cubicBezTo>
                    <a:pt x="1643" y="266"/>
                    <a:pt x="1934" y="226"/>
                    <a:pt x="2189" y="133"/>
                  </a:cubicBezTo>
                  <a:cubicBezTo>
                    <a:pt x="1934" y="40"/>
                    <a:pt x="1643" y="0"/>
                    <a:pt x="1357" y="0"/>
                  </a:cubicBezTo>
                  <a:cubicBezTo>
                    <a:pt x="1269" y="0"/>
                    <a:pt x="1181" y="4"/>
                    <a:pt x="1095" y="11"/>
                  </a:cubicBezTo>
                  <a:cubicBezTo>
                    <a:pt x="1009" y="4"/>
                    <a:pt x="921" y="0"/>
                    <a:pt x="833"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25"/>
            <p:cNvSpPr/>
            <p:nvPr/>
          </p:nvSpPr>
          <p:spPr>
            <a:xfrm>
              <a:off x="5517280" y="2253904"/>
              <a:ext cx="44533" cy="4995"/>
            </a:xfrm>
            <a:custGeom>
              <a:rect b="b" l="l" r="r" t="t"/>
              <a:pathLst>
                <a:path extrusionOk="0" h="249" w="2220">
                  <a:moveTo>
                    <a:pt x="790" y="0"/>
                  </a:moveTo>
                  <a:cubicBezTo>
                    <a:pt x="527" y="0"/>
                    <a:pt x="264" y="50"/>
                    <a:pt x="1" y="116"/>
                  </a:cubicBezTo>
                  <a:cubicBezTo>
                    <a:pt x="280" y="209"/>
                    <a:pt x="558" y="248"/>
                    <a:pt x="837" y="248"/>
                  </a:cubicBezTo>
                  <a:cubicBezTo>
                    <a:pt x="923" y="248"/>
                    <a:pt x="1009" y="245"/>
                    <a:pt x="1095" y="237"/>
                  </a:cubicBezTo>
                  <a:cubicBezTo>
                    <a:pt x="1189" y="245"/>
                    <a:pt x="1280" y="248"/>
                    <a:pt x="1370" y="248"/>
                  </a:cubicBezTo>
                  <a:cubicBezTo>
                    <a:pt x="1663" y="248"/>
                    <a:pt x="1941" y="209"/>
                    <a:pt x="2220" y="116"/>
                  </a:cubicBezTo>
                  <a:cubicBezTo>
                    <a:pt x="1957" y="50"/>
                    <a:pt x="1694" y="0"/>
                    <a:pt x="1420" y="0"/>
                  </a:cubicBezTo>
                  <a:cubicBezTo>
                    <a:pt x="1314" y="0"/>
                    <a:pt x="1206" y="8"/>
                    <a:pt x="1095" y="25"/>
                  </a:cubicBezTo>
                  <a:cubicBezTo>
                    <a:pt x="993" y="8"/>
                    <a:pt x="892" y="0"/>
                    <a:pt x="79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25"/>
            <p:cNvSpPr/>
            <p:nvPr/>
          </p:nvSpPr>
          <p:spPr>
            <a:xfrm>
              <a:off x="5539246" y="2028789"/>
              <a:ext cx="4293" cy="181102"/>
            </a:xfrm>
            <a:custGeom>
              <a:rect b="b" l="l" r="r" t="t"/>
              <a:pathLst>
                <a:path extrusionOk="0" h="9028" w="214">
                  <a:moveTo>
                    <a:pt x="122" y="0"/>
                  </a:moveTo>
                  <a:cubicBezTo>
                    <a:pt x="61" y="0"/>
                    <a:pt x="0" y="2006"/>
                    <a:pt x="0" y="4499"/>
                  </a:cubicBezTo>
                  <a:cubicBezTo>
                    <a:pt x="0" y="7022"/>
                    <a:pt x="61" y="9028"/>
                    <a:pt x="122" y="9028"/>
                  </a:cubicBezTo>
                  <a:cubicBezTo>
                    <a:pt x="183" y="9028"/>
                    <a:pt x="213" y="7022"/>
                    <a:pt x="213" y="4529"/>
                  </a:cubicBezTo>
                  <a:cubicBezTo>
                    <a:pt x="213" y="2006"/>
                    <a:pt x="183" y="0"/>
                    <a:pt x="12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25"/>
            <p:cNvSpPr/>
            <p:nvPr/>
          </p:nvSpPr>
          <p:spPr>
            <a:xfrm>
              <a:off x="5728875" y="1934265"/>
              <a:ext cx="94523" cy="354902"/>
            </a:xfrm>
            <a:custGeom>
              <a:rect b="b" l="l" r="r" t="t"/>
              <a:pathLst>
                <a:path extrusionOk="0" h="17692" w="4712">
                  <a:moveTo>
                    <a:pt x="0" y="1"/>
                  </a:moveTo>
                  <a:lnTo>
                    <a:pt x="0" y="17691"/>
                  </a:lnTo>
                  <a:lnTo>
                    <a:pt x="4712" y="17691"/>
                  </a:lnTo>
                  <a:lnTo>
                    <a:pt x="4712"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25"/>
            <p:cNvSpPr/>
            <p:nvPr/>
          </p:nvSpPr>
          <p:spPr>
            <a:xfrm>
              <a:off x="5736799" y="1936110"/>
              <a:ext cx="84453" cy="357931"/>
            </a:xfrm>
            <a:custGeom>
              <a:rect b="b" l="l" r="r" t="t"/>
              <a:pathLst>
                <a:path extrusionOk="0" h="17843" w="4210">
                  <a:moveTo>
                    <a:pt x="1403" y="4475"/>
                  </a:moveTo>
                  <a:cubicBezTo>
                    <a:pt x="1781" y="4475"/>
                    <a:pt x="2153" y="4590"/>
                    <a:pt x="2463" y="4803"/>
                  </a:cubicBezTo>
                  <a:cubicBezTo>
                    <a:pt x="2716" y="4958"/>
                    <a:pt x="2937" y="5152"/>
                    <a:pt x="3122" y="5376"/>
                  </a:cubicBezTo>
                  <a:lnTo>
                    <a:pt x="3122" y="5376"/>
                  </a:lnTo>
                  <a:cubicBezTo>
                    <a:pt x="3095" y="5408"/>
                    <a:pt x="3068" y="5440"/>
                    <a:pt x="3040" y="5471"/>
                  </a:cubicBezTo>
                  <a:cubicBezTo>
                    <a:pt x="2706" y="5867"/>
                    <a:pt x="2311" y="6140"/>
                    <a:pt x="1855" y="6322"/>
                  </a:cubicBezTo>
                  <a:cubicBezTo>
                    <a:pt x="1722" y="6361"/>
                    <a:pt x="1587" y="6380"/>
                    <a:pt x="1455" y="6380"/>
                  </a:cubicBezTo>
                  <a:cubicBezTo>
                    <a:pt x="1071" y="6380"/>
                    <a:pt x="705" y="6221"/>
                    <a:pt x="456" y="5927"/>
                  </a:cubicBezTo>
                  <a:cubicBezTo>
                    <a:pt x="274" y="5715"/>
                    <a:pt x="213" y="5441"/>
                    <a:pt x="274" y="5167"/>
                  </a:cubicBezTo>
                  <a:cubicBezTo>
                    <a:pt x="335" y="4894"/>
                    <a:pt x="517" y="4681"/>
                    <a:pt x="760" y="4590"/>
                  </a:cubicBezTo>
                  <a:cubicBezTo>
                    <a:pt x="970" y="4513"/>
                    <a:pt x="1188" y="4475"/>
                    <a:pt x="1403" y="4475"/>
                  </a:cubicBezTo>
                  <a:close/>
                  <a:moveTo>
                    <a:pt x="1183" y="8993"/>
                  </a:moveTo>
                  <a:cubicBezTo>
                    <a:pt x="1215" y="8993"/>
                    <a:pt x="1246" y="8994"/>
                    <a:pt x="1277" y="8997"/>
                  </a:cubicBezTo>
                  <a:cubicBezTo>
                    <a:pt x="1611" y="9028"/>
                    <a:pt x="1915" y="9149"/>
                    <a:pt x="2189" y="9362"/>
                  </a:cubicBezTo>
                  <a:cubicBezTo>
                    <a:pt x="2484" y="9605"/>
                    <a:pt x="2730" y="9888"/>
                    <a:pt x="2926" y="10204"/>
                  </a:cubicBezTo>
                  <a:lnTo>
                    <a:pt x="2926" y="10204"/>
                  </a:lnTo>
                  <a:cubicBezTo>
                    <a:pt x="2536" y="10562"/>
                    <a:pt x="2034" y="10761"/>
                    <a:pt x="1512" y="10761"/>
                  </a:cubicBezTo>
                  <a:cubicBezTo>
                    <a:pt x="1394" y="10761"/>
                    <a:pt x="1275" y="10751"/>
                    <a:pt x="1155" y="10730"/>
                  </a:cubicBezTo>
                  <a:cubicBezTo>
                    <a:pt x="821" y="10639"/>
                    <a:pt x="548" y="10456"/>
                    <a:pt x="335" y="10183"/>
                  </a:cubicBezTo>
                  <a:cubicBezTo>
                    <a:pt x="152" y="9909"/>
                    <a:pt x="183" y="9544"/>
                    <a:pt x="396" y="9301"/>
                  </a:cubicBezTo>
                  <a:cubicBezTo>
                    <a:pt x="614" y="9110"/>
                    <a:pt x="906" y="8993"/>
                    <a:pt x="1183" y="8993"/>
                  </a:cubicBezTo>
                  <a:close/>
                  <a:moveTo>
                    <a:pt x="1353" y="13174"/>
                  </a:moveTo>
                  <a:cubicBezTo>
                    <a:pt x="1699" y="13174"/>
                    <a:pt x="2049" y="13271"/>
                    <a:pt x="2341" y="13465"/>
                  </a:cubicBezTo>
                  <a:cubicBezTo>
                    <a:pt x="2611" y="13638"/>
                    <a:pt x="2842" y="13869"/>
                    <a:pt x="3033" y="14129"/>
                  </a:cubicBezTo>
                  <a:lnTo>
                    <a:pt x="3033" y="14129"/>
                  </a:lnTo>
                  <a:cubicBezTo>
                    <a:pt x="2953" y="14238"/>
                    <a:pt x="2863" y="14341"/>
                    <a:pt x="2766" y="14438"/>
                  </a:cubicBezTo>
                  <a:cubicBezTo>
                    <a:pt x="2396" y="14808"/>
                    <a:pt x="1866" y="15018"/>
                    <a:pt x="1350" y="15018"/>
                  </a:cubicBezTo>
                  <a:cubicBezTo>
                    <a:pt x="1316" y="15018"/>
                    <a:pt x="1281" y="15017"/>
                    <a:pt x="1247" y="15016"/>
                  </a:cubicBezTo>
                  <a:cubicBezTo>
                    <a:pt x="730" y="14985"/>
                    <a:pt x="274" y="14590"/>
                    <a:pt x="183" y="14073"/>
                  </a:cubicBezTo>
                  <a:cubicBezTo>
                    <a:pt x="183" y="13861"/>
                    <a:pt x="274" y="13617"/>
                    <a:pt x="456" y="13465"/>
                  </a:cubicBezTo>
                  <a:cubicBezTo>
                    <a:pt x="639" y="13313"/>
                    <a:pt x="852" y="13222"/>
                    <a:pt x="1095" y="13192"/>
                  </a:cubicBezTo>
                  <a:cubicBezTo>
                    <a:pt x="1180" y="13180"/>
                    <a:pt x="1266" y="13174"/>
                    <a:pt x="1353" y="13174"/>
                  </a:cubicBezTo>
                  <a:close/>
                  <a:moveTo>
                    <a:pt x="2614" y="0"/>
                  </a:moveTo>
                  <a:lnTo>
                    <a:pt x="2614" y="0"/>
                  </a:lnTo>
                  <a:cubicBezTo>
                    <a:pt x="3010" y="365"/>
                    <a:pt x="3344" y="821"/>
                    <a:pt x="3618" y="1307"/>
                  </a:cubicBezTo>
                  <a:cubicBezTo>
                    <a:pt x="4209" y="2576"/>
                    <a:pt x="4070" y="4105"/>
                    <a:pt x="3246" y="5218"/>
                  </a:cubicBezTo>
                  <a:lnTo>
                    <a:pt x="3246" y="5218"/>
                  </a:lnTo>
                  <a:cubicBezTo>
                    <a:pt x="3064" y="5012"/>
                    <a:pt x="2852" y="4831"/>
                    <a:pt x="2614" y="4681"/>
                  </a:cubicBezTo>
                  <a:cubicBezTo>
                    <a:pt x="2254" y="4454"/>
                    <a:pt x="1847" y="4333"/>
                    <a:pt x="1444" y="4333"/>
                  </a:cubicBezTo>
                  <a:cubicBezTo>
                    <a:pt x="1201" y="4333"/>
                    <a:pt x="959" y="4377"/>
                    <a:pt x="730" y="4468"/>
                  </a:cubicBezTo>
                  <a:cubicBezTo>
                    <a:pt x="396" y="4590"/>
                    <a:pt x="183" y="4863"/>
                    <a:pt x="122" y="5198"/>
                  </a:cubicBezTo>
                  <a:cubicBezTo>
                    <a:pt x="61" y="5502"/>
                    <a:pt x="122" y="5836"/>
                    <a:pt x="335" y="6079"/>
                  </a:cubicBezTo>
                  <a:cubicBezTo>
                    <a:pt x="619" y="6407"/>
                    <a:pt x="1013" y="6593"/>
                    <a:pt x="1426" y="6593"/>
                  </a:cubicBezTo>
                  <a:cubicBezTo>
                    <a:pt x="1588" y="6593"/>
                    <a:pt x="1753" y="6565"/>
                    <a:pt x="1915" y="6505"/>
                  </a:cubicBezTo>
                  <a:cubicBezTo>
                    <a:pt x="2402" y="6322"/>
                    <a:pt x="2858" y="6018"/>
                    <a:pt x="3192" y="5623"/>
                  </a:cubicBezTo>
                  <a:cubicBezTo>
                    <a:pt x="3212" y="5598"/>
                    <a:pt x="3232" y="5572"/>
                    <a:pt x="3252" y="5546"/>
                  </a:cubicBezTo>
                  <a:lnTo>
                    <a:pt x="3252" y="5546"/>
                  </a:lnTo>
                  <a:cubicBezTo>
                    <a:pt x="3405" y="5763"/>
                    <a:pt x="3527" y="6004"/>
                    <a:pt x="3618" y="6262"/>
                  </a:cubicBezTo>
                  <a:cubicBezTo>
                    <a:pt x="3800" y="6900"/>
                    <a:pt x="3861" y="7569"/>
                    <a:pt x="3800" y="8237"/>
                  </a:cubicBezTo>
                  <a:cubicBezTo>
                    <a:pt x="3741" y="8890"/>
                    <a:pt x="3478" y="9543"/>
                    <a:pt x="3070" y="10055"/>
                  </a:cubicBezTo>
                  <a:lnTo>
                    <a:pt x="3070" y="10055"/>
                  </a:lnTo>
                  <a:cubicBezTo>
                    <a:pt x="2871" y="9750"/>
                    <a:pt x="2627" y="9479"/>
                    <a:pt x="2341" y="9240"/>
                  </a:cubicBezTo>
                  <a:cubicBezTo>
                    <a:pt x="2037" y="8997"/>
                    <a:pt x="1703" y="8876"/>
                    <a:pt x="1307" y="8845"/>
                  </a:cubicBezTo>
                  <a:cubicBezTo>
                    <a:pt x="1249" y="8836"/>
                    <a:pt x="1192" y="8832"/>
                    <a:pt x="1135" y="8832"/>
                  </a:cubicBezTo>
                  <a:cubicBezTo>
                    <a:pt x="807" y="8832"/>
                    <a:pt x="507" y="8977"/>
                    <a:pt x="274" y="9210"/>
                  </a:cubicBezTo>
                  <a:cubicBezTo>
                    <a:pt x="122" y="9362"/>
                    <a:pt x="31" y="9544"/>
                    <a:pt x="31" y="9757"/>
                  </a:cubicBezTo>
                  <a:cubicBezTo>
                    <a:pt x="0" y="9970"/>
                    <a:pt x="61" y="10183"/>
                    <a:pt x="183" y="10335"/>
                  </a:cubicBezTo>
                  <a:cubicBezTo>
                    <a:pt x="396" y="10669"/>
                    <a:pt x="730" y="10912"/>
                    <a:pt x="1125" y="11003"/>
                  </a:cubicBezTo>
                  <a:cubicBezTo>
                    <a:pt x="1270" y="11031"/>
                    <a:pt x="1415" y="11045"/>
                    <a:pt x="1558" y="11045"/>
                  </a:cubicBezTo>
                  <a:cubicBezTo>
                    <a:pt x="2122" y="11045"/>
                    <a:pt x="2660" y="10834"/>
                    <a:pt x="3069" y="10460"/>
                  </a:cubicBezTo>
                  <a:lnTo>
                    <a:pt x="3069" y="10460"/>
                  </a:lnTo>
                  <a:cubicBezTo>
                    <a:pt x="3152" y="10623"/>
                    <a:pt x="3224" y="10794"/>
                    <a:pt x="3283" y="10973"/>
                  </a:cubicBezTo>
                  <a:cubicBezTo>
                    <a:pt x="3496" y="11581"/>
                    <a:pt x="3587" y="12219"/>
                    <a:pt x="3526" y="12857"/>
                  </a:cubicBezTo>
                  <a:cubicBezTo>
                    <a:pt x="3483" y="13291"/>
                    <a:pt x="3332" y="13693"/>
                    <a:pt x="3095" y="14042"/>
                  </a:cubicBezTo>
                  <a:lnTo>
                    <a:pt x="3095" y="14042"/>
                  </a:lnTo>
                  <a:cubicBezTo>
                    <a:pt x="2908" y="13784"/>
                    <a:pt x="2682" y="13561"/>
                    <a:pt x="2402" y="13374"/>
                  </a:cubicBezTo>
                  <a:cubicBezTo>
                    <a:pt x="2073" y="13147"/>
                    <a:pt x="1682" y="13025"/>
                    <a:pt x="1298" y="13025"/>
                  </a:cubicBezTo>
                  <a:cubicBezTo>
                    <a:pt x="1219" y="13025"/>
                    <a:pt x="1141" y="13030"/>
                    <a:pt x="1064" y="13040"/>
                  </a:cubicBezTo>
                  <a:cubicBezTo>
                    <a:pt x="791" y="13101"/>
                    <a:pt x="548" y="13192"/>
                    <a:pt x="335" y="13374"/>
                  </a:cubicBezTo>
                  <a:cubicBezTo>
                    <a:pt x="122" y="13557"/>
                    <a:pt x="0" y="13861"/>
                    <a:pt x="0" y="14134"/>
                  </a:cubicBezTo>
                  <a:cubicBezTo>
                    <a:pt x="31" y="14438"/>
                    <a:pt x="183" y="14712"/>
                    <a:pt x="426" y="14894"/>
                  </a:cubicBezTo>
                  <a:cubicBezTo>
                    <a:pt x="639" y="15107"/>
                    <a:pt x="912" y="15198"/>
                    <a:pt x="1216" y="15228"/>
                  </a:cubicBezTo>
                  <a:cubicBezTo>
                    <a:pt x="1288" y="15235"/>
                    <a:pt x="1359" y="15239"/>
                    <a:pt x="1429" y="15239"/>
                  </a:cubicBezTo>
                  <a:cubicBezTo>
                    <a:pt x="1988" y="15239"/>
                    <a:pt x="2510" y="15025"/>
                    <a:pt x="2888" y="14620"/>
                  </a:cubicBezTo>
                  <a:cubicBezTo>
                    <a:pt x="2990" y="14531"/>
                    <a:pt x="3083" y="14433"/>
                    <a:pt x="3167" y="14329"/>
                  </a:cubicBezTo>
                  <a:lnTo>
                    <a:pt x="3167" y="14329"/>
                  </a:lnTo>
                  <a:cubicBezTo>
                    <a:pt x="3437" y="14903"/>
                    <a:pt x="3556" y="15567"/>
                    <a:pt x="3435" y="16201"/>
                  </a:cubicBezTo>
                  <a:cubicBezTo>
                    <a:pt x="3405" y="16627"/>
                    <a:pt x="3283" y="17022"/>
                    <a:pt x="3162" y="17386"/>
                  </a:cubicBezTo>
                  <a:cubicBezTo>
                    <a:pt x="3040" y="17690"/>
                    <a:pt x="2979" y="17842"/>
                    <a:pt x="3010" y="17842"/>
                  </a:cubicBezTo>
                  <a:cubicBezTo>
                    <a:pt x="3010" y="17812"/>
                    <a:pt x="3040" y="17782"/>
                    <a:pt x="3040" y="17751"/>
                  </a:cubicBezTo>
                  <a:cubicBezTo>
                    <a:pt x="3070" y="17660"/>
                    <a:pt x="3131" y="17569"/>
                    <a:pt x="3192" y="17447"/>
                  </a:cubicBezTo>
                  <a:cubicBezTo>
                    <a:pt x="3344" y="17052"/>
                    <a:pt x="3466" y="16657"/>
                    <a:pt x="3526" y="16231"/>
                  </a:cubicBezTo>
                  <a:cubicBezTo>
                    <a:pt x="3648" y="15593"/>
                    <a:pt x="3557" y="14894"/>
                    <a:pt x="3253" y="14286"/>
                  </a:cubicBezTo>
                  <a:cubicBezTo>
                    <a:pt x="3245" y="14273"/>
                    <a:pt x="3238" y="14260"/>
                    <a:pt x="3230" y="14247"/>
                  </a:cubicBezTo>
                  <a:lnTo>
                    <a:pt x="3230" y="14247"/>
                  </a:lnTo>
                  <a:cubicBezTo>
                    <a:pt x="3506" y="13871"/>
                    <a:pt x="3672" y="13418"/>
                    <a:pt x="3739" y="12949"/>
                  </a:cubicBezTo>
                  <a:cubicBezTo>
                    <a:pt x="3800" y="12280"/>
                    <a:pt x="3709" y="11581"/>
                    <a:pt x="3496" y="10973"/>
                  </a:cubicBezTo>
                  <a:cubicBezTo>
                    <a:pt x="3424" y="10737"/>
                    <a:pt x="3332" y="10515"/>
                    <a:pt x="3220" y="10307"/>
                  </a:cubicBezTo>
                  <a:lnTo>
                    <a:pt x="3220" y="10307"/>
                  </a:lnTo>
                  <a:cubicBezTo>
                    <a:pt x="3221" y="10306"/>
                    <a:pt x="3221" y="10305"/>
                    <a:pt x="3222" y="10304"/>
                  </a:cubicBezTo>
                  <a:cubicBezTo>
                    <a:pt x="3678" y="9727"/>
                    <a:pt x="3982" y="9028"/>
                    <a:pt x="4013" y="8298"/>
                  </a:cubicBezTo>
                  <a:cubicBezTo>
                    <a:pt x="4104" y="7599"/>
                    <a:pt x="4043" y="6900"/>
                    <a:pt x="3830" y="6231"/>
                  </a:cubicBezTo>
                  <a:cubicBezTo>
                    <a:pt x="3727" y="5920"/>
                    <a:pt x="3572" y="5630"/>
                    <a:pt x="3374" y="5373"/>
                  </a:cubicBezTo>
                  <a:lnTo>
                    <a:pt x="3374" y="5373"/>
                  </a:lnTo>
                  <a:cubicBezTo>
                    <a:pt x="3813" y="4726"/>
                    <a:pt x="4081" y="3971"/>
                    <a:pt x="4134" y="3192"/>
                  </a:cubicBezTo>
                  <a:cubicBezTo>
                    <a:pt x="4165" y="2097"/>
                    <a:pt x="3739" y="1034"/>
                    <a:pt x="2949" y="274"/>
                  </a:cubicBezTo>
                  <a:cubicBezTo>
                    <a:pt x="2858" y="183"/>
                    <a:pt x="2766" y="122"/>
                    <a:pt x="2706" y="61"/>
                  </a:cubicBezTo>
                  <a:lnTo>
                    <a:pt x="2614"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25"/>
            <p:cNvSpPr/>
            <p:nvPr/>
          </p:nvSpPr>
          <p:spPr>
            <a:xfrm>
              <a:off x="5563017" y="1966582"/>
              <a:ext cx="164652" cy="323187"/>
            </a:xfrm>
            <a:custGeom>
              <a:rect b="b" l="l" r="r" t="t"/>
              <a:pathLst>
                <a:path extrusionOk="0" h="16111" w="8208">
                  <a:moveTo>
                    <a:pt x="1" y="1"/>
                  </a:moveTo>
                  <a:lnTo>
                    <a:pt x="1" y="16111"/>
                  </a:lnTo>
                  <a:lnTo>
                    <a:pt x="8208" y="16111"/>
                  </a:lnTo>
                  <a:lnTo>
                    <a:pt x="8208"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25"/>
            <p:cNvSpPr/>
            <p:nvPr/>
          </p:nvSpPr>
          <p:spPr>
            <a:xfrm>
              <a:off x="5569115" y="2017595"/>
              <a:ext cx="159156" cy="4734"/>
            </a:xfrm>
            <a:custGeom>
              <a:rect b="b" l="l" r="r" t="t"/>
              <a:pathLst>
                <a:path extrusionOk="0" h="236" w="7934">
                  <a:moveTo>
                    <a:pt x="3010" y="0"/>
                  </a:moveTo>
                  <a:cubicBezTo>
                    <a:pt x="1998" y="0"/>
                    <a:pt x="999" y="40"/>
                    <a:pt x="1" y="133"/>
                  </a:cubicBezTo>
                  <a:cubicBezTo>
                    <a:pt x="981" y="201"/>
                    <a:pt x="1961" y="235"/>
                    <a:pt x="2954" y="235"/>
                  </a:cubicBezTo>
                  <a:cubicBezTo>
                    <a:pt x="3285" y="235"/>
                    <a:pt x="3618" y="232"/>
                    <a:pt x="3952" y="224"/>
                  </a:cubicBezTo>
                  <a:cubicBezTo>
                    <a:pt x="4286" y="232"/>
                    <a:pt x="4619" y="235"/>
                    <a:pt x="4950" y="235"/>
                  </a:cubicBezTo>
                  <a:cubicBezTo>
                    <a:pt x="5945" y="235"/>
                    <a:pt x="6931" y="201"/>
                    <a:pt x="7934" y="133"/>
                  </a:cubicBezTo>
                  <a:cubicBezTo>
                    <a:pt x="6912" y="40"/>
                    <a:pt x="5908" y="0"/>
                    <a:pt x="4895" y="0"/>
                  </a:cubicBezTo>
                  <a:cubicBezTo>
                    <a:pt x="4582" y="0"/>
                    <a:pt x="4268" y="4"/>
                    <a:pt x="3952" y="11"/>
                  </a:cubicBezTo>
                  <a:cubicBezTo>
                    <a:pt x="3636" y="4"/>
                    <a:pt x="3322" y="0"/>
                    <a:pt x="301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25"/>
            <p:cNvSpPr/>
            <p:nvPr/>
          </p:nvSpPr>
          <p:spPr>
            <a:xfrm>
              <a:off x="5566688" y="2041988"/>
              <a:ext cx="157331" cy="4995"/>
            </a:xfrm>
            <a:custGeom>
              <a:rect b="b" l="l" r="r" t="t"/>
              <a:pathLst>
                <a:path extrusionOk="0" h="249" w="7843">
                  <a:moveTo>
                    <a:pt x="2995" y="0"/>
                  </a:moveTo>
                  <a:cubicBezTo>
                    <a:pt x="1997" y="0"/>
                    <a:pt x="999" y="40"/>
                    <a:pt x="0" y="133"/>
                  </a:cubicBezTo>
                  <a:cubicBezTo>
                    <a:pt x="942" y="198"/>
                    <a:pt x="1884" y="248"/>
                    <a:pt x="2826" y="248"/>
                  </a:cubicBezTo>
                  <a:cubicBezTo>
                    <a:pt x="3191" y="248"/>
                    <a:pt x="3556" y="241"/>
                    <a:pt x="3921" y="224"/>
                  </a:cubicBezTo>
                  <a:cubicBezTo>
                    <a:pt x="4286" y="241"/>
                    <a:pt x="4651" y="248"/>
                    <a:pt x="5016" y="248"/>
                  </a:cubicBezTo>
                  <a:cubicBezTo>
                    <a:pt x="5958" y="248"/>
                    <a:pt x="6900" y="198"/>
                    <a:pt x="7842" y="133"/>
                  </a:cubicBezTo>
                  <a:cubicBezTo>
                    <a:pt x="6844" y="40"/>
                    <a:pt x="5845" y="0"/>
                    <a:pt x="4847" y="0"/>
                  </a:cubicBezTo>
                  <a:cubicBezTo>
                    <a:pt x="4538" y="0"/>
                    <a:pt x="4230" y="4"/>
                    <a:pt x="3921" y="11"/>
                  </a:cubicBezTo>
                  <a:cubicBezTo>
                    <a:pt x="3613" y="4"/>
                    <a:pt x="3304" y="0"/>
                    <a:pt x="299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25"/>
            <p:cNvSpPr/>
            <p:nvPr/>
          </p:nvSpPr>
          <p:spPr>
            <a:xfrm>
              <a:off x="5561192" y="2250514"/>
              <a:ext cx="165876" cy="4734"/>
            </a:xfrm>
            <a:custGeom>
              <a:rect b="b" l="l" r="r" t="t"/>
              <a:pathLst>
                <a:path extrusionOk="0" h="236" w="8269">
                  <a:moveTo>
                    <a:pt x="3149" y="0"/>
                  </a:moveTo>
                  <a:cubicBezTo>
                    <a:pt x="2090" y="0"/>
                    <a:pt x="1045" y="40"/>
                    <a:pt x="0" y="133"/>
                  </a:cubicBezTo>
                  <a:cubicBezTo>
                    <a:pt x="1026" y="201"/>
                    <a:pt x="2052" y="235"/>
                    <a:pt x="3091" y="235"/>
                  </a:cubicBezTo>
                  <a:cubicBezTo>
                    <a:pt x="3437" y="235"/>
                    <a:pt x="3785" y="232"/>
                    <a:pt x="4134" y="224"/>
                  </a:cubicBezTo>
                  <a:cubicBezTo>
                    <a:pt x="4476" y="232"/>
                    <a:pt x="4818" y="235"/>
                    <a:pt x="5161" y="235"/>
                  </a:cubicBezTo>
                  <a:cubicBezTo>
                    <a:pt x="6188" y="235"/>
                    <a:pt x="7219" y="201"/>
                    <a:pt x="8268" y="133"/>
                  </a:cubicBezTo>
                  <a:cubicBezTo>
                    <a:pt x="7200" y="40"/>
                    <a:pt x="6150" y="0"/>
                    <a:pt x="5103" y="0"/>
                  </a:cubicBezTo>
                  <a:cubicBezTo>
                    <a:pt x="4780" y="0"/>
                    <a:pt x="4457" y="4"/>
                    <a:pt x="4134" y="11"/>
                  </a:cubicBezTo>
                  <a:cubicBezTo>
                    <a:pt x="3804" y="4"/>
                    <a:pt x="3476" y="0"/>
                    <a:pt x="314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25"/>
            <p:cNvSpPr/>
            <p:nvPr/>
          </p:nvSpPr>
          <p:spPr>
            <a:xfrm>
              <a:off x="5563639" y="2221848"/>
              <a:ext cx="160982" cy="4734"/>
            </a:xfrm>
            <a:custGeom>
              <a:rect b="b" l="l" r="r" t="t"/>
              <a:pathLst>
                <a:path extrusionOk="0" h="236" w="8025">
                  <a:moveTo>
                    <a:pt x="3009" y="0"/>
                  </a:moveTo>
                  <a:cubicBezTo>
                    <a:pt x="2006" y="0"/>
                    <a:pt x="1003" y="34"/>
                    <a:pt x="0" y="103"/>
                  </a:cubicBezTo>
                  <a:cubicBezTo>
                    <a:pt x="1022" y="196"/>
                    <a:pt x="2043" y="235"/>
                    <a:pt x="3065" y="235"/>
                  </a:cubicBezTo>
                  <a:cubicBezTo>
                    <a:pt x="3381" y="235"/>
                    <a:pt x="3697" y="232"/>
                    <a:pt x="4012" y="224"/>
                  </a:cubicBezTo>
                  <a:cubicBezTo>
                    <a:pt x="4328" y="232"/>
                    <a:pt x="4644" y="235"/>
                    <a:pt x="4959" y="235"/>
                  </a:cubicBezTo>
                  <a:cubicBezTo>
                    <a:pt x="5981" y="235"/>
                    <a:pt x="7003" y="196"/>
                    <a:pt x="8025" y="103"/>
                  </a:cubicBezTo>
                  <a:cubicBezTo>
                    <a:pt x="7021" y="34"/>
                    <a:pt x="6018" y="0"/>
                    <a:pt x="5015" y="0"/>
                  </a:cubicBezTo>
                  <a:cubicBezTo>
                    <a:pt x="4681" y="0"/>
                    <a:pt x="4347" y="4"/>
                    <a:pt x="4012" y="12"/>
                  </a:cubicBezTo>
                  <a:cubicBezTo>
                    <a:pt x="3678" y="4"/>
                    <a:pt x="3344" y="0"/>
                    <a:pt x="300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25"/>
            <p:cNvSpPr/>
            <p:nvPr/>
          </p:nvSpPr>
          <p:spPr>
            <a:xfrm>
              <a:off x="6045947" y="1932439"/>
              <a:ext cx="95125" cy="354902"/>
            </a:xfrm>
            <a:custGeom>
              <a:rect b="b" l="l" r="r" t="t"/>
              <a:pathLst>
                <a:path extrusionOk="0" h="17692" w="4742">
                  <a:moveTo>
                    <a:pt x="0" y="1"/>
                  </a:moveTo>
                  <a:lnTo>
                    <a:pt x="0" y="17691"/>
                  </a:lnTo>
                  <a:lnTo>
                    <a:pt x="4742" y="17691"/>
                  </a:lnTo>
                  <a:lnTo>
                    <a:pt x="4742"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25"/>
            <p:cNvSpPr/>
            <p:nvPr/>
          </p:nvSpPr>
          <p:spPr>
            <a:xfrm>
              <a:off x="6053871" y="1933663"/>
              <a:ext cx="82948" cy="357931"/>
            </a:xfrm>
            <a:custGeom>
              <a:rect b="b" l="l" r="r" t="t"/>
              <a:pathLst>
                <a:path extrusionOk="0" h="17843" w="4135">
                  <a:moveTo>
                    <a:pt x="1419" y="4520"/>
                  </a:moveTo>
                  <a:cubicBezTo>
                    <a:pt x="1789" y="4520"/>
                    <a:pt x="2165" y="4622"/>
                    <a:pt x="2493" y="4833"/>
                  </a:cubicBezTo>
                  <a:cubicBezTo>
                    <a:pt x="2745" y="4988"/>
                    <a:pt x="2965" y="5181"/>
                    <a:pt x="3147" y="5403"/>
                  </a:cubicBezTo>
                  <a:lnTo>
                    <a:pt x="3147" y="5403"/>
                  </a:lnTo>
                  <a:cubicBezTo>
                    <a:pt x="3112" y="5447"/>
                    <a:pt x="3076" y="5490"/>
                    <a:pt x="3040" y="5533"/>
                  </a:cubicBezTo>
                  <a:cubicBezTo>
                    <a:pt x="2736" y="5897"/>
                    <a:pt x="2310" y="6201"/>
                    <a:pt x="1854" y="6353"/>
                  </a:cubicBezTo>
                  <a:cubicBezTo>
                    <a:pt x="1730" y="6392"/>
                    <a:pt x="1601" y="6411"/>
                    <a:pt x="1472" y="6411"/>
                  </a:cubicBezTo>
                  <a:cubicBezTo>
                    <a:pt x="1099" y="6411"/>
                    <a:pt x="727" y="6252"/>
                    <a:pt x="456" y="5958"/>
                  </a:cubicBezTo>
                  <a:cubicBezTo>
                    <a:pt x="304" y="5745"/>
                    <a:pt x="243" y="5472"/>
                    <a:pt x="274" y="5198"/>
                  </a:cubicBezTo>
                  <a:cubicBezTo>
                    <a:pt x="335" y="4955"/>
                    <a:pt x="517" y="4712"/>
                    <a:pt x="791" y="4621"/>
                  </a:cubicBezTo>
                  <a:cubicBezTo>
                    <a:pt x="991" y="4554"/>
                    <a:pt x="1204" y="4520"/>
                    <a:pt x="1419" y="4520"/>
                  </a:cubicBezTo>
                  <a:close/>
                  <a:moveTo>
                    <a:pt x="1206" y="9023"/>
                  </a:moveTo>
                  <a:cubicBezTo>
                    <a:pt x="1239" y="9023"/>
                    <a:pt x="1273" y="9025"/>
                    <a:pt x="1307" y="9028"/>
                  </a:cubicBezTo>
                  <a:cubicBezTo>
                    <a:pt x="1642" y="9058"/>
                    <a:pt x="1946" y="9180"/>
                    <a:pt x="2219" y="9393"/>
                  </a:cubicBezTo>
                  <a:cubicBezTo>
                    <a:pt x="2511" y="9633"/>
                    <a:pt x="2754" y="9912"/>
                    <a:pt x="2943" y="10224"/>
                  </a:cubicBezTo>
                  <a:lnTo>
                    <a:pt x="2943" y="10224"/>
                  </a:lnTo>
                  <a:cubicBezTo>
                    <a:pt x="2572" y="10589"/>
                    <a:pt x="2069" y="10791"/>
                    <a:pt x="1542" y="10791"/>
                  </a:cubicBezTo>
                  <a:cubicBezTo>
                    <a:pt x="1424" y="10791"/>
                    <a:pt x="1305" y="10781"/>
                    <a:pt x="1186" y="10761"/>
                  </a:cubicBezTo>
                  <a:cubicBezTo>
                    <a:pt x="851" y="10700"/>
                    <a:pt x="547" y="10487"/>
                    <a:pt x="365" y="10213"/>
                  </a:cubicBezTo>
                  <a:cubicBezTo>
                    <a:pt x="183" y="9940"/>
                    <a:pt x="213" y="9575"/>
                    <a:pt x="426" y="9332"/>
                  </a:cubicBezTo>
                  <a:cubicBezTo>
                    <a:pt x="644" y="9141"/>
                    <a:pt x="911" y="9023"/>
                    <a:pt x="1206" y="9023"/>
                  </a:cubicBezTo>
                  <a:close/>
                  <a:moveTo>
                    <a:pt x="1364" y="13204"/>
                  </a:moveTo>
                  <a:cubicBezTo>
                    <a:pt x="1719" y="13204"/>
                    <a:pt x="2055" y="13302"/>
                    <a:pt x="2371" y="13496"/>
                  </a:cubicBezTo>
                  <a:cubicBezTo>
                    <a:pt x="2639" y="13667"/>
                    <a:pt x="2868" y="13896"/>
                    <a:pt x="3042" y="14168"/>
                  </a:cubicBezTo>
                  <a:lnTo>
                    <a:pt x="3042" y="14168"/>
                  </a:lnTo>
                  <a:cubicBezTo>
                    <a:pt x="2960" y="14274"/>
                    <a:pt x="2867" y="14374"/>
                    <a:pt x="2766" y="14469"/>
                  </a:cubicBezTo>
                  <a:cubicBezTo>
                    <a:pt x="2396" y="14839"/>
                    <a:pt x="1892" y="15049"/>
                    <a:pt x="1355" y="15049"/>
                  </a:cubicBezTo>
                  <a:cubicBezTo>
                    <a:pt x="1319" y="15049"/>
                    <a:pt x="1283" y="15048"/>
                    <a:pt x="1246" y="15046"/>
                  </a:cubicBezTo>
                  <a:cubicBezTo>
                    <a:pt x="730" y="15016"/>
                    <a:pt x="304" y="14621"/>
                    <a:pt x="213" y="14135"/>
                  </a:cubicBezTo>
                  <a:cubicBezTo>
                    <a:pt x="183" y="13891"/>
                    <a:pt x="304" y="13648"/>
                    <a:pt x="487" y="13496"/>
                  </a:cubicBezTo>
                  <a:cubicBezTo>
                    <a:pt x="669" y="13344"/>
                    <a:pt x="882" y="13253"/>
                    <a:pt x="1094" y="13223"/>
                  </a:cubicBezTo>
                  <a:cubicBezTo>
                    <a:pt x="1186" y="13211"/>
                    <a:pt x="1276" y="13204"/>
                    <a:pt x="1364" y="13204"/>
                  </a:cubicBezTo>
                  <a:close/>
                  <a:moveTo>
                    <a:pt x="2584" y="1"/>
                  </a:moveTo>
                  <a:cubicBezTo>
                    <a:pt x="3009" y="365"/>
                    <a:pt x="3344" y="821"/>
                    <a:pt x="3587" y="1308"/>
                  </a:cubicBezTo>
                  <a:cubicBezTo>
                    <a:pt x="3891" y="1885"/>
                    <a:pt x="4012" y="2554"/>
                    <a:pt x="3982" y="3192"/>
                  </a:cubicBezTo>
                  <a:cubicBezTo>
                    <a:pt x="3930" y="3926"/>
                    <a:pt x="3696" y="4638"/>
                    <a:pt x="3262" y="5249"/>
                  </a:cubicBezTo>
                  <a:lnTo>
                    <a:pt x="3262" y="5249"/>
                  </a:lnTo>
                  <a:cubicBezTo>
                    <a:pt x="3073" y="5029"/>
                    <a:pt x="2845" y="4838"/>
                    <a:pt x="2584" y="4682"/>
                  </a:cubicBezTo>
                  <a:cubicBezTo>
                    <a:pt x="2245" y="4456"/>
                    <a:pt x="1848" y="4346"/>
                    <a:pt x="1450" y="4346"/>
                  </a:cubicBezTo>
                  <a:cubicBezTo>
                    <a:pt x="1206" y="4346"/>
                    <a:pt x="961" y="4388"/>
                    <a:pt x="730" y="4469"/>
                  </a:cubicBezTo>
                  <a:cubicBezTo>
                    <a:pt x="395" y="4590"/>
                    <a:pt x="183" y="4864"/>
                    <a:pt x="91" y="5198"/>
                  </a:cubicBezTo>
                  <a:cubicBezTo>
                    <a:pt x="61" y="5502"/>
                    <a:pt x="122" y="5837"/>
                    <a:pt x="304" y="6080"/>
                  </a:cubicBezTo>
                  <a:cubicBezTo>
                    <a:pt x="610" y="6407"/>
                    <a:pt x="1010" y="6594"/>
                    <a:pt x="1425" y="6594"/>
                  </a:cubicBezTo>
                  <a:cubicBezTo>
                    <a:pt x="1588" y="6594"/>
                    <a:pt x="1753" y="6565"/>
                    <a:pt x="1915" y="6505"/>
                  </a:cubicBezTo>
                  <a:cubicBezTo>
                    <a:pt x="2401" y="6353"/>
                    <a:pt x="2857" y="6019"/>
                    <a:pt x="3161" y="5624"/>
                  </a:cubicBezTo>
                  <a:cubicBezTo>
                    <a:pt x="3189" y="5592"/>
                    <a:pt x="3215" y="5560"/>
                    <a:pt x="3242" y="5527"/>
                  </a:cubicBezTo>
                  <a:lnTo>
                    <a:pt x="3242" y="5527"/>
                  </a:lnTo>
                  <a:cubicBezTo>
                    <a:pt x="3407" y="5758"/>
                    <a:pt x="3534" y="6016"/>
                    <a:pt x="3617" y="6292"/>
                  </a:cubicBezTo>
                  <a:cubicBezTo>
                    <a:pt x="3830" y="6931"/>
                    <a:pt x="3891" y="7599"/>
                    <a:pt x="3800" y="8268"/>
                  </a:cubicBezTo>
                  <a:cubicBezTo>
                    <a:pt x="3770" y="8916"/>
                    <a:pt x="3512" y="9564"/>
                    <a:pt x="3082" y="10074"/>
                  </a:cubicBezTo>
                  <a:lnTo>
                    <a:pt x="3082" y="10074"/>
                  </a:lnTo>
                  <a:cubicBezTo>
                    <a:pt x="2881" y="9762"/>
                    <a:pt x="2632" y="9484"/>
                    <a:pt x="2341" y="9241"/>
                  </a:cubicBezTo>
                  <a:cubicBezTo>
                    <a:pt x="2037" y="8998"/>
                    <a:pt x="1672" y="8876"/>
                    <a:pt x="1307" y="8846"/>
                  </a:cubicBezTo>
                  <a:cubicBezTo>
                    <a:pt x="1249" y="8837"/>
                    <a:pt x="1191" y="8832"/>
                    <a:pt x="1133" y="8832"/>
                  </a:cubicBezTo>
                  <a:cubicBezTo>
                    <a:pt x="798" y="8832"/>
                    <a:pt x="477" y="8977"/>
                    <a:pt x="243" y="9210"/>
                  </a:cubicBezTo>
                  <a:cubicBezTo>
                    <a:pt x="122" y="9362"/>
                    <a:pt x="31" y="9575"/>
                    <a:pt x="0" y="9788"/>
                  </a:cubicBezTo>
                  <a:cubicBezTo>
                    <a:pt x="0" y="9970"/>
                    <a:pt x="61" y="10183"/>
                    <a:pt x="183" y="10365"/>
                  </a:cubicBezTo>
                  <a:cubicBezTo>
                    <a:pt x="395" y="10669"/>
                    <a:pt x="730" y="10913"/>
                    <a:pt x="1125" y="11004"/>
                  </a:cubicBezTo>
                  <a:cubicBezTo>
                    <a:pt x="1264" y="11032"/>
                    <a:pt x="1405" y="11045"/>
                    <a:pt x="1544" y="11045"/>
                  </a:cubicBezTo>
                  <a:cubicBezTo>
                    <a:pt x="2104" y="11045"/>
                    <a:pt x="2651" y="10827"/>
                    <a:pt x="3062" y="10438"/>
                  </a:cubicBezTo>
                  <a:lnTo>
                    <a:pt x="3062" y="10438"/>
                  </a:lnTo>
                  <a:cubicBezTo>
                    <a:pt x="3153" y="10617"/>
                    <a:pt x="3226" y="10806"/>
                    <a:pt x="3283" y="11004"/>
                  </a:cubicBezTo>
                  <a:cubicBezTo>
                    <a:pt x="3526" y="11612"/>
                    <a:pt x="3587" y="12250"/>
                    <a:pt x="3526" y="12888"/>
                  </a:cubicBezTo>
                  <a:cubicBezTo>
                    <a:pt x="3505" y="13320"/>
                    <a:pt x="3360" y="13721"/>
                    <a:pt x="3116" y="14069"/>
                  </a:cubicBezTo>
                  <a:lnTo>
                    <a:pt x="3116" y="14069"/>
                  </a:lnTo>
                  <a:cubicBezTo>
                    <a:pt x="2935" y="13791"/>
                    <a:pt x="2693" y="13564"/>
                    <a:pt x="2432" y="13375"/>
                  </a:cubicBezTo>
                  <a:cubicBezTo>
                    <a:pt x="2124" y="13162"/>
                    <a:pt x="1761" y="13041"/>
                    <a:pt x="1386" y="13041"/>
                  </a:cubicBezTo>
                  <a:cubicBezTo>
                    <a:pt x="1279" y="13041"/>
                    <a:pt x="1172" y="13051"/>
                    <a:pt x="1064" y="13071"/>
                  </a:cubicBezTo>
                  <a:cubicBezTo>
                    <a:pt x="791" y="13101"/>
                    <a:pt x="547" y="13223"/>
                    <a:pt x="365" y="13375"/>
                  </a:cubicBezTo>
                  <a:cubicBezTo>
                    <a:pt x="122" y="13557"/>
                    <a:pt x="0" y="13861"/>
                    <a:pt x="31" y="14135"/>
                  </a:cubicBezTo>
                  <a:cubicBezTo>
                    <a:pt x="31" y="14438"/>
                    <a:pt x="183" y="14712"/>
                    <a:pt x="426" y="14894"/>
                  </a:cubicBezTo>
                  <a:cubicBezTo>
                    <a:pt x="639" y="15107"/>
                    <a:pt x="942" y="15229"/>
                    <a:pt x="1246" y="15259"/>
                  </a:cubicBezTo>
                  <a:cubicBezTo>
                    <a:pt x="1285" y="15261"/>
                    <a:pt x="1323" y="15262"/>
                    <a:pt x="1361" y="15262"/>
                  </a:cubicBezTo>
                  <a:cubicBezTo>
                    <a:pt x="1930" y="15262"/>
                    <a:pt x="2491" y="15050"/>
                    <a:pt x="2918" y="14651"/>
                  </a:cubicBezTo>
                  <a:cubicBezTo>
                    <a:pt x="3005" y="14565"/>
                    <a:pt x="3086" y="14473"/>
                    <a:pt x="3161" y="14376"/>
                  </a:cubicBezTo>
                  <a:lnTo>
                    <a:pt x="3161" y="14376"/>
                  </a:lnTo>
                  <a:cubicBezTo>
                    <a:pt x="3161" y="14377"/>
                    <a:pt x="3161" y="14377"/>
                    <a:pt x="3161" y="14378"/>
                  </a:cubicBezTo>
                  <a:cubicBezTo>
                    <a:pt x="3465" y="14955"/>
                    <a:pt x="3557" y="15594"/>
                    <a:pt x="3465" y="16232"/>
                  </a:cubicBezTo>
                  <a:cubicBezTo>
                    <a:pt x="3405" y="16657"/>
                    <a:pt x="3313" y="17053"/>
                    <a:pt x="3161" y="17448"/>
                  </a:cubicBezTo>
                  <a:cubicBezTo>
                    <a:pt x="3070" y="17691"/>
                    <a:pt x="3009" y="17843"/>
                    <a:pt x="3009" y="17843"/>
                  </a:cubicBezTo>
                  <a:cubicBezTo>
                    <a:pt x="3040" y="17812"/>
                    <a:pt x="3040" y="17782"/>
                    <a:pt x="3070" y="17752"/>
                  </a:cubicBezTo>
                  <a:cubicBezTo>
                    <a:pt x="3101" y="17660"/>
                    <a:pt x="3161" y="17539"/>
                    <a:pt x="3192" y="17448"/>
                  </a:cubicBezTo>
                  <a:cubicBezTo>
                    <a:pt x="3374" y="17053"/>
                    <a:pt x="3465" y="16657"/>
                    <a:pt x="3557" y="16262"/>
                  </a:cubicBezTo>
                  <a:cubicBezTo>
                    <a:pt x="3648" y="15594"/>
                    <a:pt x="3557" y="14894"/>
                    <a:pt x="3253" y="14317"/>
                  </a:cubicBezTo>
                  <a:cubicBezTo>
                    <a:pt x="3246" y="14304"/>
                    <a:pt x="3240" y="14291"/>
                    <a:pt x="3234" y="14278"/>
                  </a:cubicBezTo>
                  <a:lnTo>
                    <a:pt x="3234" y="14278"/>
                  </a:lnTo>
                  <a:cubicBezTo>
                    <a:pt x="3512" y="13885"/>
                    <a:pt x="3693" y="13426"/>
                    <a:pt x="3739" y="12949"/>
                  </a:cubicBezTo>
                  <a:cubicBezTo>
                    <a:pt x="3800" y="12280"/>
                    <a:pt x="3708" y="11581"/>
                    <a:pt x="3496" y="10973"/>
                  </a:cubicBezTo>
                  <a:cubicBezTo>
                    <a:pt x="3421" y="10729"/>
                    <a:pt x="3325" y="10500"/>
                    <a:pt x="3208" y="10286"/>
                  </a:cubicBezTo>
                  <a:lnTo>
                    <a:pt x="3208" y="10286"/>
                  </a:lnTo>
                  <a:cubicBezTo>
                    <a:pt x="3684" y="9713"/>
                    <a:pt x="3952" y="9050"/>
                    <a:pt x="4012" y="8299"/>
                  </a:cubicBezTo>
                  <a:cubicBezTo>
                    <a:pt x="4104" y="7630"/>
                    <a:pt x="4043" y="6900"/>
                    <a:pt x="3800" y="6262"/>
                  </a:cubicBezTo>
                  <a:cubicBezTo>
                    <a:pt x="3710" y="5933"/>
                    <a:pt x="3561" y="5634"/>
                    <a:pt x="3361" y="5371"/>
                  </a:cubicBezTo>
                  <a:lnTo>
                    <a:pt x="3361" y="5371"/>
                  </a:lnTo>
                  <a:cubicBezTo>
                    <a:pt x="3816" y="4741"/>
                    <a:pt x="4077" y="3966"/>
                    <a:pt x="4104" y="3192"/>
                  </a:cubicBezTo>
                  <a:cubicBezTo>
                    <a:pt x="4134" y="2098"/>
                    <a:pt x="3708" y="1034"/>
                    <a:pt x="2918" y="274"/>
                  </a:cubicBezTo>
                  <a:cubicBezTo>
                    <a:pt x="2857" y="183"/>
                    <a:pt x="2766" y="122"/>
                    <a:pt x="2675" y="61"/>
                  </a:cubicBezTo>
                  <a:cubicBezTo>
                    <a:pt x="2645" y="31"/>
                    <a:pt x="2614" y="1"/>
                    <a:pt x="258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25"/>
            <p:cNvSpPr/>
            <p:nvPr/>
          </p:nvSpPr>
          <p:spPr>
            <a:xfrm>
              <a:off x="5384361" y="1914145"/>
              <a:ext cx="131734" cy="372574"/>
            </a:xfrm>
            <a:custGeom>
              <a:rect b="b" l="l" r="r" t="t"/>
              <a:pathLst>
                <a:path extrusionOk="0" h="18573" w="6567">
                  <a:moveTo>
                    <a:pt x="1" y="1"/>
                  </a:moveTo>
                  <a:lnTo>
                    <a:pt x="1" y="18573"/>
                  </a:lnTo>
                  <a:lnTo>
                    <a:pt x="6566" y="18573"/>
                  </a:lnTo>
                  <a:lnTo>
                    <a:pt x="6566"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25"/>
            <p:cNvSpPr/>
            <p:nvPr/>
          </p:nvSpPr>
          <p:spPr>
            <a:xfrm>
              <a:off x="6141052" y="1955007"/>
              <a:ext cx="123188" cy="332334"/>
            </a:xfrm>
            <a:custGeom>
              <a:rect b="b" l="l" r="r" t="t"/>
              <a:pathLst>
                <a:path extrusionOk="0" h="16567" w="6141">
                  <a:moveTo>
                    <a:pt x="1" y="0"/>
                  </a:moveTo>
                  <a:lnTo>
                    <a:pt x="1" y="16566"/>
                  </a:lnTo>
                  <a:lnTo>
                    <a:pt x="6141" y="16566"/>
                  </a:lnTo>
                  <a:lnTo>
                    <a:pt x="614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25"/>
            <p:cNvSpPr/>
            <p:nvPr/>
          </p:nvSpPr>
          <p:spPr>
            <a:xfrm>
              <a:off x="6267271" y="2119240"/>
              <a:ext cx="149407" cy="26399"/>
            </a:xfrm>
            <a:custGeom>
              <a:rect b="b" l="l" r="r" t="t"/>
              <a:pathLst>
                <a:path extrusionOk="0" h="1316" w="7448">
                  <a:moveTo>
                    <a:pt x="6046" y="1"/>
                  </a:moveTo>
                  <a:cubicBezTo>
                    <a:pt x="5757" y="1"/>
                    <a:pt x="5471" y="55"/>
                    <a:pt x="5198" y="172"/>
                  </a:cubicBezTo>
                  <a:cubicBezTo>
                    <a:pt x="4712" y="324"/>
                    <a:pt x="4256" y="628"/>
                    <a:pt x="3739" y="841"/>
                  </a:cubicBezTo>
                  <a:cubicBezTo>
                    <a:pt x="3314" y="1027"/>
                    <a:pt x="2865" y="1120"/>
                    <a:pt x="2413" y="1120"/>
                  </a:cubicBezTo>
                  <a:cubicBezTo>
                    <a:pt x="2349" y="1120"/>
                    <a:pt x="2284" y="1118"/>
                    <a:pt x="2220" y="1114"/>
                  </a:cubicBezTo>
                  <a:cubicBezTo>
                    <a:pt x="1764" y="1084"/>
                    <a:pt x="1369" y="962"/>
                    <a:pt x="973" y="780"/>
                  </a:cubicBezTo>
                  <a:cubicBezTo>
                    <a:pt x="609" y="567"/>
                    <a:pt x="305" y="355"/>
                    <a:pt x="1" y="81"/>
                  </a:cubicBezTo>
                  <a:lnTo>
                    <a:pt x="1" y="81"/>
                  </a:lnTo>
                  <a:cubicBezTo>
                    <a:pt x="31" y="172"/>
                    <a:pt x="92" y="263"/>
                    <a:pt x="153" y="355"/>
                  </a:cubicBezTo>
                  <a:cubicBezTo>
                    <a:pt x="365" y="567"/>
                    <a:pt x="609" y="750"/>
                    <a:pt x="882" y="902"/>
                  </a:cubicBezTo>
                  <a:cubicBezTo>
                    <a:pt x="1277" y="1114"/>
                    <a:pt x="1703" y="1236"/>
                    <a:pt x="2159" y="1297"/>
                  </a:cubicBezTo>
                  <a:cubicBezTo>
                    <a:pt x="2268" y="1309"/>
                    <a:pt x="2379" y="1315"/>
                    <a:pt x="2490" y="1315"/>
                  </a:cubicBezTo>
                  <a:cubicBezTo>
                    <a:pt x="2933" y="1315"/>
                    <a:pt x="3381" y="1218"/>
                    <a:pt x="3770" y="1023"/>
                  </a:cubicBezTo>
                  <a:cubicBezTo>
                    <a:pt x="4317" y="780"/>
                    <a:pt x="4773" y="507"/>
                    <a:pt x="5229" y="355"/>
                  </a:cubicBezTo>
                  <a:cubicBezTo>
                    <a:pt x="5525" y="218"/>
                    <a:pt x="5856" y="149"/>
                    <a:pt x="6182" y="149"/>
                  </a:cubicBezTo>
                  <a:cubicBezTo>
                    <a:pt x="6291" y="149"/>
                    <a:pt x="6399" y="157"/>
                    <a:pt x="6505" y="172"/>
                  </a:cubicBezTo>
                  <a:cubicBezTo>
                    <a:pt x="6779" y="233"/>
                    <a:pt x="7053" y="355"/>
                    <a:pt x="7265" y="567"/>
                  </a:cubicBezTo>
                  <a:cubicBezTo>
                    <a:pt x="7387" y="719"/>
                    <a:pt x="7448" y="811"/>
                    <a:pt x="7448" y="811"/>
                  </a:cubicBezTo>
                  <a:cubicBezTo>
                    <a:pt x="7448" y="689"/>
                    <a:pt x="7387" y="598"/>
                    <a:pt x="7296" y="507"/>
                  </a:cubicBezTo>
                  <a:cubicBezTo>
                    <a:pt x="7113" y="294"/>
                    <a:pt x="6840" y="111"/>
                    <a:pt x="6536" y="51"/>
                  </a:cubicBezTo>
                  <a:cubicBezTo>
                    <a:pt x="6372" y="18"/>
                    <a:pt x="6209" y="1"/>
                    <a:pt x="6046"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25"/>
            <p:cNvSpPr/>
            <p:nvPr/>
          </p:nvSpPr>
          <p:spPr>
            <a:xfrm>
              <a:off x="6264222" y="2152179"/>
              <a:ext cx="150029" cy="26118"/>
            </a:xfrm>
            <a:custGeom>
              <a:rect b="b" l="l" r="r" t="t"/>
              <a:pathLst>
                <a:path extrusionOk="0" h="1302" w="7479">
                  <a:moveTo>
                    <a:pt x="6068" y="0"/>
                  </a:moveTo>
                  <a:cubicBezTo>
                    <a:pt x="5769" y="0"/>
                    <a:pt x="5471" y="55"/>
                    <a:pt x="5198" y="172"/>
                  </a:cubicBezTo>
                  <a:cubicBezTo>
                    <a:pt x="4742" y="324"/>
                    <a:pt x="4256" y="628"/>
                    <a:pt x="3739" y="840"/>
                  </a:cubicBezTo>
                  <a:cubicBezTo>
                    <a:pt x="3314" y="1026"/>
                    <a:pt x="2865" y="1120"/>
                    <a:pt x="2413" y="1120"/>
                  </a:cubicBezTo>
                  <a:cubicBezTo>
                    <a:pt x="2349" y="1120"/>
                    <a:pt x="2284" y="1118"/>
                    <a:pt x="2220" y="1114"/>
                  </a:cubicBezTo>
                  <a:cubicBezTo>
                    <a:pt x="1794" y="1083"/>
                    <a:pt x="1369" y="962"/>
                    <a:pt x="973" y="749"/>
                  </a:cubicBezTo>
                  <a:cubicBezTo>
                    <a:pt x="639" y="567"/>
                    <a:pt x="305" y="324"/>
                    <a:pt x="1" y="80"/>
                  </a:cubicBezTo>
                  <a:lnTo>
                    <a:pt x="1" y="80"/>
                  </a:lnTo>
                  <a:cubicBezTo>
                    <a:pt x="31" y="172"/>
                    <a:pt x="92" y="263"/>
                    <a:pt x="153" y="354"/>
                  </a:cubicBezTo>
                  <a:cubicBezTo>
                    <a:pt x="365" y="567"/>
                    <a:pt x="609" y="749"/>
                    <a:pt x="882" y="901"/>
                  </a:cubicBezTo>
                  <a:cubicBezTo>
                    <a:pt x="1277" y="1114"/>
                    <a:pt x="1703" y="1235"/>
                    <a:pt x="2159" y="1296"/>
                  </a:cubicBezTo>
                  <a:cubicBezTo>
                    <a:pt x="2227" y="1300"/>
                    <a:pt x="2296" y="1302"/>
                    <a:pt x="2365" y="1302"/>
                  </a:cubicBezTo>
                  <a:cubicBezTo>
                    <a:pt x="2849" y="1302"/>
                    <a:pt x="3344" y="1209"/>
                    <a:pt x="3770" y="1023"/>
                  </a:cubicBezTo>
                  <a:cubicBezTo>
                    <a:pt x="4317" y="779"/>
                    <a:pt x="4773" y="506"/>
                    <a:pt x="5229" y="324"/>
                  </a:cubicBezTo>
                  <a:cubicBezTo>
                    <a:pt x="5522" y="211"/>
                    <a:pt x="5848" y="148"/>
                    <a:pt x="6171" y="148"/>
                  </a:cubicBezTo>
                  <a:cubicBezTo>
                    <a:pt x="6284" y="148"/>
                    <a:pt x="6395" y="156"/>
                    <a:pt x="6505" y="172"/>
                  </a:cubicBezTo>
                  <a:cubicBezTo>
                    <a:pt x="6779" y="232"/>
                    <a:pt x="7053" y="354"/>
                    <a:pt x="7265" y="567"/>
                  </a:cubicBezTo>
                  <a:cubicBezTo>
                    <a:pt x="7387" y="719"/>
                    <a:pt x="7448" y="810"/>
                    <a:pt x="7478" y="810"/>
                  </a:cubicBezTo>
                  <a:cubicBezTo>
                    <a:pt x="7448" y="688"/>
                    <a:pt x="7387" y="597"/>
                    <a:pt x="7326" y="506"/>
                  </a:cubicBezTo>
                  <a:cubicBezTo>
                    <a:pt x="7113" y="293"/>
                    <a:pt x="6840" y="111"/>
                    <a:pt x="6566" y="50"/>
                  </a:cubicBezTo>
                  <a:cubicBezTo>
                    <a:pt x="6403" y="17"/>
                    <a:pt x="6235" y="0"/>
                    <a:pt x="606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25"/>
            <p:cNvSpPr/>
            <p:nvPr/>
          </p:nvSpPr>
          <p:spPr>
            <a:xfrm>
              <a:off x="6266669" y="2045238"/>
              <a:ext cx="151232" cy="3912"/>
            </a:xfrm>
            <a:custGeom>
              <a:rect b="b" l="l" r="r" t="t"/>
              <a:pathLst>
                <a:path extrusionOk="0" h="195" w="7539">
                  <a:moveTo>
                    <a:pt x="3769" y="1"/>
                  </a:moveTo>
                  <a:cubicBezTo>
                    <a:pt x="1672" y="1"/>
                    <a:pt x="0" y="62"/>
                    <a:pt x="0" y="92"/>
                  </a:cubicBezTo>
                  <a:cubicBezTo>
                    <a:pt x="935" y="161"/>
                    <a:pt x="1870" y="195"/>
                    <a:pt x="2817" y="195"/>
                  </a:cubicBezTo>
                  <a:cubicBezTo>
                    <a:pt x="3133" y="195"/>
                    <a:pt x="3450" y="191"/>
                    <a:pt x="3769" y="183"/>
                  </a:cubicBezTo>
                  <a:cubicBezTo>
                    <a:pt x="4081" y="191"/>
                    <a:pt x="4394" y="195"/>
                    <a:pt x="4709" y="195"/>
                  </a:cubicBezTo>
                  <a:cubicBezTo>
                    <a:pt x="5652" y="195"/>
                    <a:pt x="6604" y="161"/>
                    <a:pt x="7538" y="92"/>
                  </a:cubicBezTo>
                  <a:cubicBezTo>
                    <a:pt x="7538" y="62"/>
                    <a:pt x="5867" y="1"/>
                    <a:pt x="3769"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25"/>
            <p:cNvSpPr/>
            <p:nvPr/>
          </p:nvSpPr>
          <p:spPr>
            <a:xfrm>
              <a:off x="6184523" y="2004756"/>
              <a:ext cx="32156" cy="28846"/>
            </a:xfrm>
            <a:custGeom>
              <a:rect b="b" l="l" r="r" t="t"/>
              <a:pathLst>
                <a:path extrusionOk="0" h="1438" w="1603">
                  <a:moveTo>
                    <a:pt x="860" y="1"/>
                  </a:moveTo>
                  <a:cubicBezTo>
                    <a:pt x="821" y="1"/>
                    <a:pt x="784" y="5"/>
                    <a:pt x="752" y="13"/>
                  </a:cubicBezTo>
                  <a:cubicBezTo>
                    <a:pt x="509" y="74"/>
                    <a:pt x="296" y="226"/>
                    <a:pt x="205" y="438"/>
                  </a:cubicBezTo>
                  <a:cubicBezTo>
                    <a:pt x="1" y="949"/>
                    <a:pt x="396" y="1438"/>
                    <a:pt x="888" y="1438"/>
                  </a:cubicBezTo>
                  <a:cubicBezTo>
                    <a:pt x="982" y="1438"/>
                    <a:pt x="1080" y="1420"/>
                    <a:pt x="1177" y="1381"/>
                  </a:cubicBezTo>
                  <a:cubicBezTo>
                    <a:pt x="1390" y="1259"/>
                    <a:pt x="1542" y="1046"/>
                    <a:pt x="1572" y="834"/>
                  </a:cubicBezTo>
                  <a:cubicBezTo>
                    <a:pt x="1603" y="682"/>
                    <a:pt x="1572" y="530"/>
                    <a:pt x="1481" y="378"/>
                  </a:cubicBezTo>
                  <a:cubicBezTo>
                    <a:pt x="1421" y="286"/>
                    <a:pt x="1360" y="256"/>
                    <a:pt x="1360" y="256"/>
                  </a:cubicBezTo>
                  <a:lnTo>
                    <a:pt x="1360" y="256"/>
                  </a:lnTo>
                  <a:cubicBezTo>
                    <a:pt x="1451" y="438"/>
                    <a:pt x="1481" y="621"/>
                    <a:pt x="1451" y="803"/>
                  </a:cubicBezTo>
                  <a:cubicBezTo>
                    <a:pt x="1390" y="986"/>
                    <a:pt x="1269" y="1138"/>
                    <a:pt x="1117" y="1229"/>
                  </a:cubicBezTo>
                  <a:cubicBezTo>
                    <a:pt x="1052" y="1250"/>
                    <a:pt x="988" y="1260"/>
                    <a:pt x="925" y="1260"/>
                  </a:cubicBezTo>
                  <a:cubicBezTo>
                    <a:pt x="544" y="1260"/>
                    <a:pt x="226" y="891"/>
                    <a:pt x="357" y="499"/>
                  </a:cubicBezTo>
                  <a:cubicBezTo>
                    <a:pt x="417" y="317"/>
                    <a:pt x="569" y="195"/>
                    <a:pt x="782" y="165"/>
                  </a:cubicBezTo>
                  <a:cubicBezTo>
                    <a:pt x="840" y="142"/>
                    <a:pt x="903" y="132"/>
                    <a:pt x="968" y="132"/>
                  </a:cubicBezTo>
                  <a:cubicBezTo>
                    <a:pt x="1073" y="132"/>
                    <a:pt x="1186" y="158"/>
                    <a:pt x="1299" y="195"/>
                  </a:cubicBezTo>
                  <a:cubicBezTo>
                    <a:pt x="1299" y="195"/>
                    <a:pt x="1269" y="134"/>
                    <a:pt x="1177" y="74"/>
                  </a:cubicBezTo>
                  <a:cubicBezTo>
                    <a:pt x="1088" y="29"/>
                    <a:pt x="967" y="1"/>
                    <a:pt x="86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25"/>
            <p:cNvSpPr/>
            <p:nvPr/>
          </p:nvSpPr>
          <p:spPr>
            <a:xfrm>
              <a:off x="6200812" y="2045860"/>
              <a:ext cx="3671" cy="207942"/>
            </a:xfrm>
            <a:custGeom>
              <a:rect b="b" l="l" r="r" t="t"/>
              <a:pathLst>
                <a:path extrusionOk="0" h="10366" w="183">
                  <a:moveTo>
                    <a:pt x="92" y="0"/>
                  </a:moveTo>
                  <a:cubicBezTo>
                    <a:pt x="31" y="0"/>
                    <a:pt x="1" y="2341"/>
                    <a:pt x="1" y="5198"/>
                  </a:cubicBezTo>
                  <a:cubicBezTo>
                    <a:pt x="1" y="8055"/>
                    <a:pt x="31" y="10365"/>
                    <a:pt x="92" y="10365"/>
                  </a:cubicBezTo>
                  <a:cubicBezTo>
                    <a:pt x="153" y="10365"/>
                    <a:pt x="183" y="8055"/>
                    <a:pt x="183" y="5198"/>
                  </a:cubicBezTo>
                  <a:cubicBezTo>
                    <a:pt x="183" y="2341"/>
                    <a:pt x="153" y="0"/>
                    <a:pt x="9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25"/>
            <p:cNvSpPr/>
            <p:nvPr/>
          </p:nvSpPr>
          <p:spPr>
            <a:xfrm>
              <a:off x="5269115" y="2284877"/>
              <a:ext cx="1275595" cy="73179"/>
            </a:xfrm>
            <a:custGeom>
              <a:rect b="b" l="l" r="r" t="t"/>
              <a:pathLst>
                <a:path extrusionOk="0" h="3648" w="63589">
                  <a:moveTo>
                    <a:pt x="1" y="0"/>
                  </a:moveTo>
                  <a:lnTo>
                    <a:pt x="1" y="3648"/>
                  </a:lnTo>
                  <a:lnTo>
                    <a:pt x="63589" y="3648"/>
                  </a:lnTo>
                  <a:lnTo>
                    <a:pt x="63589"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25"/>
            <p:cNvSpPr/>
            <p:nvPr/>
          </p:nvSpPr>
          <p:spPr>
            <a:xfrm>
              <a:off x="6433129" y="2284877"/>
              <a:ext cx="111594" cy="73179"/>
            </a:xfrm>
            <a:custGeom>
              <a:rect b="b" l="l" r="r" t="t"/>
              <a:pathLst>
                <a:path extrusionOk="0" h="3648" w="5563">
                  <a:moveTo>
                    <a:pt x="0" y="0"/>
                  </a:moveTo>
                  <a:lnTo>
                    <a:pt x="0" y="3648"/>
                  </a:lnTo>
                  <a:lnTo>
                    <a:pt x="5563" y="3648"/>
                  </a:lnTo>
                  <a:lnTo>
                    <a:pt x="556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25"/>
            <p:cNvSpPr/>
            <p:nvPr/>
          </p:nvSpPr>
          <p:spPr>
            <a:xfrm>
              <a:off x="5222607" y="1204028"/>
              <a:ext cx="568902" cy="500256"/>
            </a:xfrm>
            <a:custGeom>
              <a:rect b="b" l="l" r="r" t="t"/>
              <a:pathLst>
                <a:path extrusionOk="0" h="24938" w="28360">
                  <a:moveTo>
                    <a:pt x="14185" y="0"/>
                  </a:moveTo>
                  <a:cubicBezTo>
                    <a:pt x="9353" y="0"/>
                    <a:pt x="4756" y="2823"/>
                    <a:pt x="2736" y="7545"/>
                  </a:cubicBezTo>
                  <a:cubicBezTo>
                    <a:pt x="0" y="13897"/>
                    <a:pt x="2949" y="21223"/>
                    <a:pt x="9271" y="23928"/>
                  </a:cubicBezTo>
                  <a:cubicBezTo>
                    <a:pt x="10872" y="24613"/>
                    <a:pt x="12537" y="24937"/>
                    <a:pt x="14175" y="24937"/>
                  </a:cubicBezTo>
                  <a:cubicBezTo>
                    <a:pt x="19006" y="24937"/>
                    <a:pt x="23604" y="22114"/>
                    <a:pt x="25624" y="17393"/>
                  </a:cubicBezTo>
                  <a:cubicBezTo>
                    <a:pt x="28359" y="11071"/>
                    <a:pt x="25441" y="3745"/>
                    <a:pt x="19089" y="1010"/>
                  </a:cubicBezTo>
                  <a:cubicBezTo>
                    <a:pt x="17488" y="325"/>
                    <a:pt x="15823" y="0"/>
                    <a:pt x="1418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25"/>
            <p:cNvSpPr/>
            <p:nvPr/>
          </p:nvSpPr>
          <p:spPr>
            <a:xfrm>
              <a:off x="5504313" y="1245011"/>
              <a:ext cx="4273" cy="42086"/>
            </a:xfrm>
            <a:custGeom>
              <a:rect b="b" l="l" r="r" t="t"/>
              <a:pathLst>
                <a:path extrusionOk="0" h="2098" w="213">
                  <a:moveTo>
                    <a:pt x="122" y="0"/>
                  </a:moveTo>
                  <a:cubicBezTo>
                    <a:pt x="30" y="365"/>
                    <a:pt x="0" y="699"/>
                    <a:pt x="30" y="1064"/>
                  </a:cubicBezTo>
                  <a:cubicBezTo>
                    <a:pt x="0" y="1398"/>
                    <a:pt x="30" y="1763"/>
                    <a:pt x="122" y="2097"/>
                  </a:cubicBezTo>
                  <a:cubicBezTo>
                    <a:pt x="182" y="1763"/>
                    <a:pt x="213" y="1398"/>
                    <a:pt x="182" y="1064"/>
                  </a:cubicBezTo>
                  <a:cubicBezTo>
                    <a:pt x="213" y="699"/>
                    <a:pt x="182" y="365"/>
                    <a:pt x="12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25"/>
            <p:cNvSpPr/>
            <p:nvPr/>
          </p:nvSpPr>
          <p:spPr>
            <a:xfrm>
              <a:off x="5590893" y="1279153"/>
              <a:ext cx="29288" cy="29288"/>
            </a:xfrm>
            <a:custGeom>
              <a:rect b="b" l="l" r="r" t="t"/>
              <a:pathLst>
                <a:path extrusionOk="0" h="1460" w="1460">
                  <a:moveTo>
                    <a:pt x="1459" y="0"/>
                  </a:moveTo>
                  <a:lnTo>
                    <a:pt x="1459" y="0"/>
                  </a:lnTo>
                  <a:cubicBezTo>
                    <a:pt x="1186" y="183"/>
                    <a:pt x="912" y="395"/>
                    <a:pt x="699" y="669"/>
                  </a:cubicBezTo>
                  <a:cubicBezTo>
                    <a:pt x="426" y="882"/>
                    <a:pt x="183" y="1155"/>
                    <a:pt x="0" y="1459"/>
                  </a:cubicBezTo>
                  <a:cubicBezTo>
                    <a:pt x="304" y="1277"/>
                    <a:pt x="578" y="1034"/>
                    <a:pt x="791" y="791"/>
                  </a:cubicBezTo>
                  <a:cubicBezTo>
                    <a:pt x="1064" y="547"/>
                    <a:pt x="1277" y="274"/>
                    <a:pt x="145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25"/>
            <p:cNvSpPr/>
            <p:nvPr/>
          </p:nvSpPr>
          <p:spPr>
            <a:xfrm>
              <a:off x="5651856" y="1351711"/>
              <a:ext cx="35386" cy="21364"/>
            </a:xfrm>
            <a:custGeom>
              <a:rect b="b" l="l" r="r" t="t"/>
              <a:pathLst>
                <a:path extrusionOk="0" h="1065" w="1764">
                  <a:moveTo>
                    <a:pt x="1764" y="0"/>
                  </a:moveTo>
                  <a:lnTo>
                    <a:pt x="1764" y="0"/>
                  </a:lnTo>
                  <a:cubicBezTo>
                    <a:pt x="1095" y="213"/>
                    <a:pt x="487" y="578"/>
                    <a:pt x="1" y="1064"/>
                  </a:cubicBezTo>
                  <a:cubicBezTo>
                    <a:pt x="305" y="943"/>
                    <a:pt x="609" y="791"/>
                    <a:pt x="882" y="578"/>
                  </a:cubicBezTo>
                  <a:cubicBezTo>
                    <a:pt x="1217" y="426"/>
                    <a:pt x="1490" y="213"/>
                    <a:pt x="176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25"/>
            <p:cNvSpPr/>
            <p:nvPr/>
          </p:nvSpPr>
          <p:spPr>
            <a:xfrm>
              <a:off x="5668927" y="1458251"/>
              <a:ext cx="57352" cy="3230"/>
            </a:xfrm>
            <a:custGeom>
              <a:rect b="b" l="l" r="r" t="t"/>
              <a:pathLst>
                <a:path extrusionOk="0" h="161" w="2859">
                  <a:moveTo>
                    <a:pt x="1429" y="1"/>
                  </a:moveTo>
                  <a:cubicBezTo>
                    <a:pt x="951" y="1"/>
                    <a:pt x="472" y="24"/>
                    <a:pt x="1" y="69"/>
                  </a:cubicBezTo>
                  <a:cubicBezTo>
                    <a:pt x="472" y="130"/>
                    <a:pt x="951" y="160"/>
                    <a:pt x="1429" y="160"/>
                  </a:cubicBezTo>
                  <a:cubicBezTo>
                    <a:pt x="1908" y="160"/>
                    <a:pt x="2387" y="130"/>
                    <a:pt x="2858" y="69"/>
                  </a:cubicBezTo>
                  <a:cubicBezTo>
                    <a:pt x="2387" y="24"/>
                    <a:pt x="1908" y="1"/>
                    <a:pt x="1429"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25"/>
            <p:cNvSpPr/>
            <p:nvPr/>
          </p:nvSpPr>
          <p:spPr>
            <a:xfrm>
              <a:off x="5274423" y="1454138"/>
              <a:ext cx="54302" cy="3230"/>
            </a:xfrm>
            <a:custGeom>
              <a:rect b="b" l="l" r="r" t="t"/>
              <a:pathLst>
                <a:path extrusionOk="0" h="161" w="2707">
                  <a:moveTo>
                    <a:pt x="1365" y="1"/>
                  </a:moveTo>
                  <a:cubicBezTo>
                    <a:pt x="913" y="1"/>
                    <a:pt x="457" y="31"/>
                    <a:pt x="1" y="92"/>
                  </a:cubicBezTo>
                  <a:cubicBezTo>
                    <a:pt x="457" y="138"/>
                    <a:pt x="913" y="160"/>
                    <a:pt x="1365" y="160"/>
                  </a:cubicBezTo>
                  <a:cubicBezTo>
                    <a:pt x="1817" y="160"/>
                    <a:pt x="2265" y="138"/>
                    <a:pt x="2706" y="92"/>
                  </a:cubicBezTo>
                  <a:cubicBezTo>
                    <a:pt x="2265" y="31"/>
                    <a:pt x="1817" y="1"/>
                    <a:pt x="1365"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25"/>
            <p:cNvSpPr/>
            <p:nvPr/>
          </p:nvSpPr>
          <p:spPr>
            <a:xfrm>
              <a:off x="5314062" y="1536465"/>
              <a:ext cx="42708" cy="34764"/>
            </a:xfrm>
            <a:custGeom>
              <a:rect b="b" l="l" r="r" t="t"/>
              <a:pathLst>
                <a:path extrusionOk="0" h="1733" w="2129">
                  <a:moveTo>
                    <a:pt x="2128" y="0"/>
                  </a:moveTo>
                  <a:cubicBezTo>
                    <a:pt x="1733" y="213"/>
                    <a:pt x="1368" y="486"/>
                    <a:pt x="1004" y="821"/>
                  </a:cubicBezTo>
                  <a:cubicBezTo>
                    <a:pt x="639" y="1064"/>
                    <a:pt x="305" y="1368"/>
                    <a:pt x="1" y="1733"/>
                  </a:cubicBezTo>
                  <a:cubicBezTo>
                    <a:pt x="396" y="1490"/>
                    <a:pt x="760" y="1216"/>
                    <a:pt x="1125" y="912"/>
                  </a:cubicBezTo>
                  <a:cubicBezTo>
                    <a:pt x="1490" y="638"/>
                    <a:pt x="1824" y="335"/>
                    <a:pt x="212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25"/>
            <p:cNvSpPr/>
            <p:nvPr/>
          </p:nvSpPr>
          <p:spPr>
            <a:xfrm>
              <a:off x="5397593" y="1598652"/>
              <a:ext cx="28686" cy="47582"/>
            </a:xfrm>
            <a:custGeom>
              <a:rect b="b" l="l" r="r" t="t"/>
              <a:pathLst>
                <a:path extrusionOk="0" h="2372" w="1430">
                  <a:moveTo>
                    <a:pt x="1429" y="1"/>
                  </a:moveTo>
                  <a:lnTo>
                    <a:pt x="1429" y="1"/>
                  </a:lnTo>
                  <a:cubicBezTo>
                    <a:pt x="1095" y="304"/>
                    <a:pt x="821" y="700"/>
                    <a:pt x="609" y="1095"/>
                  </a:cubicBezTo>
                  <a:cubicBezTo>
                    <a:pt x="335" y="1490"/>
                    <a:pt x="122" y="1915"/>
                    <a:pt x="1" y="2371"/>
                  </a:cubicBezTo>
                  <a:cubicBezTo>
                    <a:pt x="274" y="2007"/>
                    <a:pt x="518" y="1611"/>
                    <a:pt x="730" y="1186"/>
                  </a:cubicBezTo>
                  <a:cubicBezTo>
                    <a:pt x="1004" y="791"/>
                    <a:pt x="1217" y="396"/>
                    <a:pt x="1429"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25"/>
            <p:cNvSpPr/>
            <p:nvPr/>
          </p:nvSpPr>
          <p:spPr>
            <a:xfrm>
              <a:off x="5504313" y="1621220"/>
              <a:ext cx="4273" cy="57331"/>
            </a:xfrm>
            <a:custGeom>
              <a:rect b="b" l="l" r="r" t="t"/>
              <a:pathLst>
                <a:path extrusionOk="0" h="2858" w="213">
                  <a:moveTo>
                    <a:pt x="122" y="0"/>
                  </a:moveTo>
                  <a:cubicBezTo>
                    <a:pt x="30" y="486"/>
                    <a:pt x="0" y="973"/>
                    <a:pt x="30" y="1429"/>
                  </a:cubicBezTo>
                  <a:cubicBezTo>
                    <a:pt x="0" y="1915"/>
                    <a:pt x="30" y="2401"/>
                    <a:pt x="122" y="2857"/>
                  </a:cubicBezTo>
                  <a:cubicBezTo>
                    <a:pt x="182" y="2401"/>
                    <a:pt x="213" y="1915"/>
                    <a:pt x="182" y="1429"/>
                  </a:cubicBezTo>
                  <a:cubicBezTo>
                    <a:pt x="213" y="973"/>
                    <a:pt x="182" y="486"/>
                    <a:pt x="12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25"/>
            <p:cNvSpPr/>
            <p:nvPr/>
          </p:nvSpPr>
          <p:spPr>
            <a:xfrm>
              <a:off x="5587222" y="1603526"/>
              <a:ext cx="43310" cy="37211"/>
            </a:xfrm>
            <a:custGeom>
              <a:rect b="b" l="l" r="r" t="t"/>
              <a:pathLst>
                <a:path extrusionOk="0" h="1855" w="2159">
                  <a:moveTo>
                    <a:pt x="1" y="1"/>
                  </a:moveTo>
                  <a:lnTo>
                    <a:pt x="1" y="1"/>
                  </a:lnTo>
                  <a:cubicBezTo>
                    <a:pt x="274" y="396"/>
                    <a:pt x="578" y="761"/>
                    <a:pt x="974" y="1034"/>
                  </a:cubicBezTo>
                  <a:cubicBezTo>
                    <a:pt x="1308" y="1368"/>
                    <a:pt x="1703" y="1642"/>
                    <a:pt x="2159" y="1855"/>
                  </a:cubicBezTo>
                  <a:cubicBezTo>
                    <a:pt x="1794" y="1520"/>
                    <a:pt x="1460" y="1216"/>
                    <a:pt x="1065" y="913"/>
                  </a:cubicBezTo>
                  <a:cubicBezTo>
                    <a:pt x="730" y="578"/>
                    <a:pt x="366" y="274"/>
                    <a:pt x="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25"/>
            <p:cNvSpPr/>
            <p:nvPr/>
          </p:nvSpPr>
          <p:spPr>
            <a:xfrm>
              <a:off x="5652478" y="1542564"/>
              <a:ext cx="35386" cy="35386"/>
            </a:xfrm>
            <a:custGeom>
              <a:rect b="b" l="l" r="r" t="t"/>
              <a:pathLst>
                <a:path extrusionOk="0" h="1764" w="1764">
                  <a:moveTo>
                    <a:pt x="0" y="0"/>
                  </a:moveTo>
                  <a:cubicBezTo>
                    <a:pt x="213" y="334"/>
                    <a:pt x="517" y="669"/>
                    <a:pt x="821" y="942"/>
                  </a:cubicBezTo>
                  <a:cubicBezTo>
                    <a:pt x="1094" y="1246"/>
                    <a:pt x="1429" y="1550"/>
                    <a:pt x="1763" y="1763"/>
                  </a:cubicBezTo>
                  <a:cubicBezTo>
                    <a:pt x="1520" y="1429"/>
                    <a:pt x="1246" y="1094"/>
                    <a:pt x="942" y="821"/>
                  </a:cubicBezTo>
                  <a:cubicBezTo>
                    <a:pt x="669" y="517"/>
                    <a:pt x="335" y="243"/>
                    <a:pt x="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25"/>
            <p:cNvSpPr/>
            <p:nvPr/>
          </p:nvSpPr>
          <p:spPr>
            <a:xfrm>
              <a:off x="5323209" y="1347438"/>
              <a:ext cx="31113" cy="31735"/>
            </a:xfrm>
            <a:custGeom>
              <a:rect b="b" l="l" r="r" t="t"/>
              <a:pathLst>
                <a:path extrusionOk="0" h="1582" w="1551">
                  <a:moveTo>
                    <a:pt x="1" y="1"/>
                  </a:moveTo>
                  <a:lnTo>
                    <a:pt x="1" y="1"/>
                  </a:lnTo>
                  <a:cubicBezTo>
                    <a:pt x="183" y="335"/>
                    <a:pt x="426" y="608"/>
                    <a:pt x="730" y="852"/>
                  </a:cubicBezTo>
                  <a:cubicBezTo>
                    <a:pt x="943" y="1125"/>
                    <a:pt x="1247" y="1368"/>
                    <a:pt x="1551" y="1581"/>
                  </a:cubicBezTo>
                  <a:cubicBezTo>
                    <a:pt x="1338" y="1247"/>
                    <a:pt x="1095" y="973"/>
                    <a:pt x="821" y="730"/>
                  </a:cubicBezTo>
                  <a:cubicBezTo>
                    <a:pt x="578" y="456"/>
                    <a:pt x="304" y="213"/>
                    <a:pt x="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25"/>
            <p:cNvSpPr/>
            <p:nvPr/>
          </p:nvSpPr>
          <p:spPr>
            <a:xfrm>
              <a:off x="5395165" y="1273055"/>
              <a:ext cx="30491" cy="30511"/>
            </a:xfrm>
            <a:custGeom>
              <a:rect b="b" l="l" r="r" t="t"/>
              <a:pathLst>
                <a:path extrusionOk="0" h="1521" w="1520">
                  <a:moveTo>
                    <a:pt x="0" y="0"/>
                  </a:moveTo>
                  <a:cubicBezTo>
                    <a:pt x="183" y="304"/>
                    <a:pt x="426" y="578"/>
                    <a:pt x="699" y="821"/>
                  </a:cubicBezTo>
                  <a:cubicBezTo>
                    <a:pt x="942" y="1095"/>
                    <a:pt x="1216" y="1338"/>
                    <a:pt x="1520" y="1520"/>
                  </a:cubicBezTo>
                  <a:cubicBezTo>
                    <a:pt x="1338" y="1216"/>
                    <a:pt x="1094" y="943"/>
                    <a:pt x="821" y="699"/>
                  </a:cubicBezTo>
                  <a:cubicBezTo>
                    <a:pt x="578" y="426"/>
                    <a:pt x="304" y="183"/>
                    <a:pt x="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25"/>
            <p:cNvSpPr/>
            <p:nvPr/>
          </p:nvSpPr>
          <p:spPr>
            <a:xfrm>
              <a:off x="5461625" y="1303546"/>
              <a:ext cx="47582" cy="239035"/>
            </a:xfrm>
            <a:custGeom>
              <a:rect b="b" l="l" r="r" t="t"/>
              <a:pathLst>
                <a:path extrusionOk="0" h="11916" w="2372">
                  <a:moveTo>
                    <a:pt x="2280" y="0"/>
                  </a:moveTo>
                  <a:cubicBezTo>
                    <a:pt x="2250" y="152"/>
                    <a:pt x="2250" y="334"/>
                    <a:pt x="2250" y="486"/>
                  </a:cubicBezTo>
                  <a:cubicBezTo>
                    <a:pt x="2250" y="851"/>
                    <a:pt x="2219" y="1307"/>
                    <a:pt x="2219" y="1824"/>
                  </a:cubicBezTo>
                  <a:cubicBezTo>
                    <a:pt x="2189" y="2948"/>
                    <a:pt x="2189" y="4529"/>
                    <a:pt x="2189" y="6231"/>
                  </a:cubicBezTo>
                  <a:lnTo>
                    <a:pt x="2189" y="7477"/>
                  </a:lnTo>
                  <a:cubicBezTo>
                    <a:pt x="1551" y="8724"/>
                    <a:pt x="973" y="9818"/>
                    <a:pt x="578" y="10638"/>
                  </a:cubicBezTo>
                  <a:lnTo>
                    <a:pt x="152" y="11550"/>
                  </a:lnTo>
                  <a:cubicBezTo>
                    <a:pt x="92" y="11672"/>
                    <a:pt x="31" y="11794"/>
                    <a:pt x="0" y="11915"/>
                  </a:cubicBezTo>
                  <a:cubicBezTo>
                    <a:pt x="92" y="11824"/>
                    <a:pt x="152" y="11702"/>
                    <a:pt x="213" y="11581"/>
                  </a:cubicBezTo>
                  <a:lnTo>
                    <a:pt x="699" y="10669"/>
                  </a:lnTo>
                  <a:cubicBezTo>
                    <a:pt x="1125" y="9909"/>
                    <a:pt x="1703" y="8815"/>
                    <a:pt x="2371" y="7569"/>
                  </a:cubicBezTo>
                  <a:lnTo>
                    <a:pt x="2371" y="7538"/>
                  </a:lnTo>
                  <a:lnTo>
                    <a:pt x="2371" y="6231"/>
                  </a:lnTo>
                  <a:cubicBezTo>
                    <a:pt x="2371" y="4499"/>
                    <a:pt x="2341" y="2979"/>
                    <a:pt x="2341" y="1824"/>
                  </a:cubicBezTo>
                  <a:cubicBezTo>
                    <a:pt x="2310" y="1307"/>
                    <a:pt x="2310" y="851"/>
                    <a:pt x="2310" y="486"/>
                  </a:cubicBezTo>
                  <a:cubicBezTo>
                    <a:pt x="2310" y="334"/>
                    <a:pt x="2310" y="152"/>
                    <a:pt x="228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25"/>
            <p:cNvSpPr/>
            <p:nvPr/>
          </p:nvSpPr>
          <p:spPr>
            <a:xfrm>
              <a:off x="6757918" y="1348670"/>
              <a:ext cx="149407" cy="3246250"/>
            </a:xfrm>
            <a:custGeom>
              <a:rect b="b" l="l" r="r" t="t"/>
              <a:pathLst>
                <a:path extrusionOk="0" h="161827" w="7448">
                  <a:moveTo>
                    <a:pt x="1" y="1"/>
                  </a:moveTo>
                  <a:lnTo>
                    <a:pt x="1" y="161827"/>
                  </a:lnTo>
                  <a:lnTo>
                    <a:pt x="7448" y="161827"/>
                  </a:lnTo>
                  <a:lnTo>
                    <a:pt x="74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25"/>
            <p:cNvSpPr/>
            <p:nvPr/>
          </p:nvSpPr>
          <p:spPr>
            <a:xfrm>
              <a:off x="6757918" y="1214528"/>
              <a:ext cx="1724378" cy="134161"/>
            </a:xfrm>
            <a:custGeom>
              <a:rect b="b" l="l" r="r" t="t"/>
              <a:pathLst>
                <a:path extrusionOk="0" h="6688" w="85961">
                  <a:moveTo>
                    <a:pt x="1" y="1"/>
                  </a:moveTo>
                  <a:lnTo>
                    <a:pt x="1" y="6688"/>
                  </a:lnTo>
                  <a:lnTo>
                    <a:pt x="85960" y="6688"/>
                  </a:lnTo>
                  <a:lnTo>
                    <a:pt x="859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25"/>
            <p:cNvSpPr/>
            <p:nvPr/>
          </p:nvSpPr>
          <p:spPr>
            <a:xfrm>
              <a:off x="6904879" y="1349292"/>
              <a:ext cx="1408513" cy="3671"/>
            </a:xfrm>
            <a:custGeom>
              <a:rect b="b" l="l" r="r" t="t"/>
              <a:pathLst>
                <a:path extrusionOk="0" h="183" w="70215">
                  <a:moveTo>
                    <a:pt x="35107" y="0"/>
                  </a:moveTo>
                  <a:cubicBezTo>
                    <a:pt x="15715" y="0"/>
                    <a:pt x="0" y="30"/>
                    <a:pt x="0" y="91"/>
                  </a:cubicBezTo>
                  <a:cubicBezTo>
                    <a:pt x="0" y="152"/>
                    <a:pt x="15715" y="182"/>
                    <a:pt x="35107" y="182"/>
                  </a:cubicBezTo>
                  <a:cubicBezTo>
                    <a:pt x="54500" y="182"/>
                    <a:pt x="70214" y="152"/>
                    <a:pt x="70214" y="91"/>
                  </a:cubicBezTo>
                  <a:cubicBezTo>
                    <a:pt x="70214" y="30"/>
                    <a:pt x="54500" y="0"/>
                    <a:pt x="3510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25"/>
            <p:cNvSpPr/>
            <p:nvPr/>
          </p:nvSpPr>
          <p:spPr>
            <a:xfrm>
              <a:off x="8332907" y="1348670"/>
              <a:ext cx="149407" cy="3246250"/>
            </a:xfrm>
            <a:custGeom>
              <a:rect b="b" l="l" r="r" t="t"/>
              <a:pathLst>
                <a:path extrusionOk="0" h="161827" w="7448">
                  <a:moveTo>
                    <a:pt x="0" y="1"/>
                  </a:moveTo>
                  <a:lnTo>
                    <a:pt x="0" y="161827"/>
                  </a:lnTo>
                  <a:lnTo>
                    <a:pt x="7447" y="161827"/>
                  </a:lnTo>
                  <a:lnTo>
                    <a:pt x="744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25"/>
            <p:cNvSpPr/>
            <p:nvPr/>
          </p:nvSpPr>
          <p:spPr>
            <a:xfrm>
              <a:off x="8332907" y="1218159"/>
              <a:ext cx="153660" cy="133018"/>
            </a:xfrm>
            <a:custGeom>
              <a:rect b="b" l="l" r="r" t="t"/>
              <a:pathLst>
                <a:path extrusionOk="0" h="6631" w="7660">
                  <a:moveTo>
                    <a:pt x="7626" y="0"/>
                  </a:moveTo>
                  <a:cubicBezTo>
                    <a:pt x="7529" y="0"/>
                    <a:pt x="5824" y="1438"/>
                    <a:pt x="3769" y="3254"/>
                  </a:cubicBezTo>
                  <a:cubicBezTo>
                    <a:pt x="1641" y="5078"/>
                    <a:pt x="0" y="6598"/>
                    <a:pt x="30" y="6628"/>
                  </a:cubicBezTo>
                  <a:cubicBezTo>
                    <a:pt x="31" y="6629"/>
                    <a:pt x="32" y="6630"/>
                    <a:pt x="34" y="6630"/>
                  </a:cubicBezTo>
                  <a:cubicBezTo>
                    <a:pt x="131" y="6630"/>
                    <a:pt x="1836" y="5193"/>
                    <a:pt x="3891" y="3406"/>
                  </a:cubicBezTo>
                  <a:cubicBezTo>
                    <a:pt x="5988" y="1552"/>
                    <a:pt x="7660" y="32"/>
                    <a:pt x="7629" y="2"/>
                  </a:cubicBezTo>
                  <a:cubicBezTo>
                    <a:pt x="7629" y="1"/>
                    <a:pt x="7628" y="0"/>
                    <a:pt x="762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25"/>
            <p:cNvSpPr/>
            <p:nvPr/>
          </p:nvSpPr>
          <p:spPr>
            <a:xfrm>
              <a:off x="6753665" y="1221208"/>
              <a:ext cx="154281" cy="127521"/>
            </a:xfrm>
            <a:custGeom>
              <a:rect b="b" l="l" r="r" t="t"/>
              <a:pathLst>
                <a:path extrusionOk="0" h="6357" w="7691">
                  <a:moveTo>
                    <a:pt x="37" y="0"/>
                  </a:moveTo>
                  <a:cubicBezTo>
                    <a:pt x="34" y="0"/>
                    <a:pt x="32" y="1"/>
                    <a:pt x="31" y="2"/>
                  </a:cubicBezTo>
                  <a:cubicBezTo>
                    <a:pt x="0" y="32"/>
                    <a:pt x="1672" y="1491"/>
                    <a:pt x="3769" y="3254"/>
                  </a:cubicBezTo>
                  <a:cubicBezTo>
                    <a:pt x="5852" y="4980"/>
                    <a:pt x="7527" y="6357"/>
                    <a:pt x="7654" y="6357"/>
                  </a:cubicBezTo>
                  <a:cubicBezTo>
                    <a:pt x="7657" y="6357"/>
                    <a:pt x="7659" y="6356"/>
                    <a:pt x="7660" y="6355"/>
                  </a:cubicBezTo>
                  <a:cubicBezTo>
                    <a:pt x="7690" y="6324"/>
                    <a:pt x="6019" y="4865"/>
                    <a:pt x="3921" y="3102"/>
                  </a:cubicBezTo>
                  <a:cubicBezTo>
                    <a:pt x="1868" y="1376"/>
                    <a:pt x="164" y="0"/>
                    <a:pt x="3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25"/>
            <p:cNvSpPr/>
            <p:nvPr/>
          </p:nvSpPr>
          <p:spPr>
            <a:xfrm>
              <a:off x="7896938" y="1284658"/>
              <a:ext cx="435984" cy="3405987"/>
            </a:xfrm>
            <a:custGeom>
              <a:rect b="b" l="l" r="r" t="t"/>
              <a:pathLst>
                <a:path extrusionOk="0" h="169790" w="21734">
                  <a:moveTo>
                    <a:pt x="0" y="0"/>
                  </a:moveTo>
                  <a:lnTo>
                    <a:pt x="0" y="169790"/>
                  </a:lnTo>
                  <a:lnTo>
                    <a:pt x="3009" y="169790"/>
                  </a:lnTo>
                  <a:lnTo>
                    <a:pt x="21733" y="165018"/>
                  </a:lnTo>
                  <a:lnTo>
                    <a:pt x="21733" y="3192"/>
                  </a:lnTo>
                  <a:lnTo>
                    <a:pt x="279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25"/>
            <p:cNvSpPr/>
            <p:nvPr/>
          </p:nvSpPr>
          <p:spPr>
            <a:xfrm>
              <a:off x="7988994" y="2782171"/>
              <a:ext cx="24413" cy="566474"/>
            </a:xfrm>
            <a:custGeom>
              <a:rect b="b" l="l" r="r" t="t"/>
              <a:pathLst>
                <a:path extrusionOk="0" h="28239" w="1217">
                  <a:moveTo>
                    <a:pt x="1" y="1"/>
                  </a:moveTo>
                  <a:lnTo>
                    <a:pt x="1" y="28238"/>
                  </a:lnTo>
                  <a:lnTo>
                    <a:pt x="1217" y="26992"/>
                  </a:lnTo>
                  <a:lnTo>
                    <a:pt x="1217" y="730"/>
                  </a:lnTo>
                  <a:lnTo>
                    <a:pt x="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25"/>
            <p:cNvSpPr/>
            <p:nvPr/>
          </p:nvSpPr>
          <p:spPr>
            <a:xfrm>
              <a:off x="7896938" y="1284658"/>
              <a:ext cx="54884" cy="3405987"/>
            </a:xfrm>
            <a:custGeom>
              <a:rect b="b" l="l" r="r" t="t"/>
              <a:pathLst>
                <a:path extrusionOk="0" h="169790" w="2736">
                  <a:moveTo>
                    <a:pt x="0" y="0"/>
                  </a:moveTo>
                  <a:lnTo>
                    <a:pt x="0" y="169790"/>
                  </a:lnTo>
                  <a:lnTo>
                    <a:pt x="2736" y="169790"/>
                  </a:lnTo>
                  <a:lnTo>
                    <a:pt x="2736"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25"/>
            <p:cNvSpPr/>
            <p:nvPr/>
          </p:nvSpPr>
          <p:spPr>
            <a:xfrm>
              <a:off x="7953026" y="1284658"/>
              <a:ext cx="382324" cy="3298065"/>
            </a:xfrm>
            <a:custGeom>
              <a:rect b="b" l="l" r="r" t="t"/>
              <a:pathLst>
                <a:path extrusionOk="0" h="164410" w="19059">
                  <a:moveTo>
                    <a:pt x="1" y="0"/>
                  </a:moveTo>
                  <a:lnTo>
                    <a:pt x="335" y="91"/>
                  </a:lnTo>
                  <a:lnTo>
                    <a:pt x="1277" y="304"/>
                  </a:lnTo>
                  <a:lnTo>
                    <a:pt x="4985" y="1216"/>
                  </a:lnTo>
                  <a:lnTo>
                    <a:pt x="18876" y="4605"/>
                  </a:lnTo>
                  <a:lnTo>
                    <a:pt x="18876" y="4605"/>
                  </a:lnTo>
                  <a:cubicBezTo>
                    <a:pt x="18876" y="20718"/>
                    <a:pt x="18846" y="46168"/>
                    <a:pt x="18846" y="74743"/>
                  </a:cubicBezTo>
                  <a:cubicBezTo>
                    <a:pt x="18876" y="99485"/>
                    <a:pt x="18876" y="121917"/>
                    <a:pt x="18876" y="138148"/>
                  </a:cubicBezTo>
                  <a:cubicBezTo>
                    <a:pt x="18907" y="146264"/>
                    <a:pt x="18907" y="152799"/>
                    <a:pt x="18907" y="157358"/>
                  </a:cubicBezTo>
                  <a:cubicBezTo>
                    <a:pt x="18937" y="159607"/>
                    <a:pt x="18937" y="161370"/>
                    <a:pt x="18937" y="162586"/>
                  </a:cubicBezTo>
                  <a:lnTo>
                    <a:pt x="18937" y="163954"/>
                  </a:lnTo>
                  <a:lnTo>
                    <a:pt x="18937" y="164410"/>
                  </a:lnTo>
                  <a:cubicBezTo>
                    <a:pt x="18937" y="164410"/>
                    <a:pt x="18998" y="164227"/>
                    <a:pt x="18998" y="163923"/>
                  </a:cubicBezTo>
                  <a:lnTo>
                    <a:pt x="18998" y="162556"/>
                  </a:lnTo>
                  <a:lnTo>
                    <a:pt x="18998" y="157358"/>
                  </a:lnTo>
                  <a:cubicBezTo>
                    <a:pt x="18998" y="152799"/>
                    <a:pt x="19028" y="146233"/>
                    <a:pt x="19028" y="138118"/>
                  </a:cubicBezTo>
                  <a:cubicBezTo>
                    <a:pt x="19028" y="121886"/>
                    <a:pt x="19059" y="99485"/>
                    <a:pt x="19059" y="74712"/>
                  </a:cubicBezTo>
                  <a:cubicBezTo>
                    <a:pt x="19028" y="46141"/>
                    <a:pt x="18998" y="20669"/>
                    <a:pt x="18998" y="4529"/>
                  </a:cubicBezTo>
                  <a:lnTo>
                    <a:pt x="18998" y="4499"/>
                  </a:lnTo>
                  <a:lnTo>
                    <a:pt x="18967" y="4499"/>
                  </a:lnTo>
                  <a:lnTo>
                    <a:pt x="4985" y="1155"/>
                  </a:lnTo>
                  <a:lnTo>
                    <a:pt x="1277" y="274"/>
                  </a:lnTo>
                  <a:lnTo>
                    <a:pt x="335" y="61"/>
                  </a:lnTo>
                  <a:cubicBezTo>
                    <a:pt x="122" y="0"/>
                    <a:pt x="1" y="0"/>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25"/>
            <p:cNvSpPr/>
            <p:nvPr/>
          </p:nvSpPr>
          <p:spPr>
            <a:xfrm>
              <a:off x="7996316" y="2983997"/>
              <a:ext cx="127461" cy="163429"/>
            </a:xfrm>
            <a:custGeom>
              <a:rect b="b" l="l" r="r" t="t"/>
              <a:pathLst>
                <a:path extrusionOk="0" h="8147" w="6354">
                  <a:moveTo>
                    <a:pt x="1" y="1"/>
                  </a:moveTo>
                  <a:lnTo>
                    <a:pt x="61" y="2128"/>
                  </a:lnTo>
                  <a:lnTo>
                    <a:pt x="4530" y="2159"/>
                  </a:lnTo>
                  <a:lnTo>
                    <a:pt x="4530" y="8147"/>
                  </a:lnTo>
                  <a:lnTo>
                    <a:pt x="6049" y="8147"/>
                  </a:lnTo>
                  <a:cubicBezTo>
                    <a:pt x="6049" y="8147"/>
                    <a:pt x="6232" y="3466"/>
                    <a:pt x="6323" y="1308"/>
                  </a:cubicBezTo>
                  <a:cubicBezTo>
                    <a:pt x="6353" y="700"/>
                    <a:pt x="5897" y="183"/>
                    <a:pt x="5290" y="153"/>
                  </a:cubicBezTo>
                  <a:lnTo>
                    <a:pt x="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25"/>
            <p:cNvSpPr/>
            <p:nvPr/>
          </p:nvSpPr>
          <p:spPr>
            <a:xfrm>
              <a:off x="7409735" y="1963856"/>
              <a:ext cx="173198" cy="281342"/>
            </a:xfrm>
            <a:custGeom>
              <a:rect b="b" l="l" r="r" t="t"/>
              <a:pathLst>
                <a:path extrusionOk="0" h="14025" w="8634">
                  <a:moveTo>
                    <a:pt x="5453" y="0"/>
                  </a:moveTo>
                  <a:cubicBezTo>
                    <a:pt x="4923" y="0"/>
                    <a:pt x="4890" y="957"/>
                    <a:pt x="4743" y="1340"/>
                  </a:cubicBezTo>
                  <a:cubicBezTo>
                    <a:pt x="4621" y="1705"/>
                    <a:pt x="4256" y="4532"/>
                    <a:pt x="3892" y="5200"/>
                  </a:cubicBezTo>
                  <a:cubicBezTo>
                    <a:pt x="3741" y="5516"/>
                    <a:pt x="3664" y="5602"/>
                    <a:pt x="3626" y="5602"/>
                  </a:cubicBezTo>
                  <a:cubicBezTo>
                    <a:pt x="3579" y="5602"/>
                    <a:pt x="3588" y="5474"/>
                    <a:pt x="3588" y="5474"/>
                  </a:cubicBezTo>
                  <a:lnTo>
                    <a:pt x="3952" y="3194"/>
                  </a:lnTo>
                  <a:cubicBezTo>
                    <a:pt x="4135" y="2222"/>
                    <a:pt x="3983" y="1553"/>
                    <a:pt x="3648" y="1310"/>
                  </a:cubicBezTo>
                  <a:cubicBezTo>
                    <a:pt x="3630" y="1298"/>
                    <a:pt x="3612" y="1292"/>
                    <a:pt x="3594" y="1292"/>
                  </a:cubicBezTo>
                  <a:cubicBezTo>
                    <a:pt x="3246" y="1292"/>
                    <a:pt x="2889" y="3407"/>
                    <a:pt x="2889" y="3407"/>
                  </a:cubicBezTo>
                  <a:lnTo>
                    <a:pt x="2311" y="6659"/>
                  </a:lnTo>
                  <a:lnTo>
                    <a:pt x="1764" y="7511"/>
                  </a:lnTo>
                  <a:lnTo>
                    <a:pt x="1338" y="6416"/>
                  </a:lnTo>
                  <a:cubicBezTo>
                    <a:pt x="1490" y="5839"/>
                    <a:pt x="1460" y="5231"/>
                    <a:pt x="1247" y="4684"/>
                  </a:cubicBezTo>
                  <a:cubicBezTo>
                    <a:pt x="1025" y="4166"/>
                    <a:pt x="803" y="4064"/>
                    <a:pt x="663" y="4064"/>
                  </a:cubicBezTo>
                  <a:cubicBezTo>
                    <a:pt x="574" y="4064"/>
                    <a:pt x="518" y="4106"/>
                    <a:pt x="518" y="4106"/>
                  </a:cubicBezTo>
                  <a:lnTo>
                    <a:pt x="1" y="9030"/>
                  </a:lnTo>
                  <a:cubicBezTo>
                    <a:pt x="1" y="9881"/>
                    <a:pt x="1946" y="13833"/>
                    <a:pt x="1946" y="13833"/>
                  </a:cubicBezTo>
                  <a:cubicBezTo>
                    <a:pt x="1946" y="13833"/>
                    <a:pt x="4636" y="14025"/>
                    <a:pt x="5298" y="14025"/>
                  </a:cubicBezTo>
                  <a:cubicBezTo>
                    <a:pt x="5381" y="14025"/>
                    <a:pt x="5432" y="14022"/>
                    <a:pt x="5442" y="14015"/>
                  </a:cubicBezTo>
                  <a:cubicBezTo>
                    <a:pt x="5503" y="13529"/>
                    <a:pt x="5533" y="13073"/>
                    <a:pt x="5563" y="12587"/>
                  </a:cubicBezTo>
                  <a:lnTo>
                    <a:pt x="6749" y="10003"/>
                  </a:lnTo>
                  <a:lnTo>
                    <a:pt x="7995" y="6599"/>
                  </a:lnTo>
                  <a:lnTo>
                    <a:pt x="8633" y="3589"/>
                  </a:lnTo>
                  <a:cubicBezTo>
                    <a:pt x="8633" y="3589"/>
                    <a:pt x="8608" y="3309"/>
                    <a:pt x="8276" y="3309"/>
                  </a:cubicBezTo>
                  <a:cubicBezTo>
                    <a:pt x="8246" y="3309"/>
                    <a:pt x="8213" y="3311"/>
                    <a:pt x="8177" y="3316"/>
                  </a:cubicBezTo>
                  <a:cubicBezTo>
                    <a:pt x="7752" y="3377"/>
                    <a:pt x="7418" y="5018"/>
                    <a:pt x="7418" y="5018"/>
                  </a:cubicBezTo>
                  <a:lnTo>
                    <a:pt x="6992" y="6173"/>
                  </a:lnTo>
                  <a:cubicBezTo>
                    <a:pt x="6992" y="6173"/>
                    <a:pt x="6494" y="6855"/>
                    <a:pt x="6399" y="6855"/>
                  </a:cubicBezTo>
                  <a:cubicBezTo>
                    <a:pt x="6391" y="6855"/>
                    <a:pt x="6386" y="6850"/>
                    <a:pt x="6384" y="6842"/>
                  </a:cubicBezTo>
                  <a:cubicBezTo>
                    <a:pt x="6323" y="6751"/>
                    <a:pt x="6749" y="5109"/>
                    <a:pt x="6749" y="5109"/>
                  </a:cubicBezTo>
                  <a:lnTo>
                    <a:pt x="7509" y="1553"/>
                  </a:lnTo>
                  <a:cubicBezTo>
                    <a:pt x="7509" y="1310"/>
                    <a:pt x="7296" y="1097"/>
                    <a:pt x="7053" y="1097"/>
                  </a:cubicBezTo>
                  <a:cubicBezTo>
                    <a:pt x="7041" y="1096"/>
                    <a:pt x="7028" y="1095"/>
                    <a:pt x="7016" y="1095"/>
                  </a:cubicBezTo>
                  <a:cubicBezTo>
                    <a:pt x="6779" y="1095"/>
                    <a:pt x="6496" y="1365"/>
                    <a:pt x="6323" y="1827"/>
                  </a:cubicBezTo>
                  <a:cubicBezTo>
                    <a:pt x="6141" y="2343"/>
                    <a:pt x="6019" y="3255"/>
                    <a:pt x="5928" y="3529"/>
                  </a:cubicBezTo>
                  <a:cubicBezTo>
                    <a:pt x="5807" y="3833"/>
                    <a:pt x="5320" y="5504"/>
                    <a:pt x="5320" y="5504"/>
                  </a:cubicBezTo>
                  <a:lnTo>
                    <a:pt x="5776" y="1310"/>
                  </a:lnTo>
                  <a:cubicBezTo>
                    <a:pt x="5776" y="1310"/>
                    <a:pt x="6111" y="33"/>
                    <a:pt x="5503" y="3"/>
                  </a:cubicBezTo>
                  <a:cubicBezTo>
                    <a:pt x="5486" y="1"/>
                    <a:pt x="5469" y="0"/>
                    <a:pt x="5453"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25"/>
            <p:cNvSpPr/>
            <p:nvPr/>
          </p:nvSpPr>
          <p:spPr>
            <a:xfrm>
              <a:off x="7426204" y="2102311"/>
              <a:ext cx="28686" cy="37211"/>
            </a:xfrm>
            <a:custGeom>
              <a:rect b="b" l="l" r="r" t="t"/>
              <a:pathLst>
                <a:path extrusionOk="0" h="1855" w="1430">
                  <a:moveTo>
                    <a:pt x="1429" y="1"/>
                  </a:moveTo>
                  <a:cubicBezTo>
                    <a:pt x="852" y="548"/>
                    <a:pt x="365" y="1156"/>
                    <a:pt x="1" y="1855"/>
                  </a:cubicBezTo>
                  <a:cubicBezTo>
                    <a:pt x="578" y="1338"/>
                    <a:pt x="1065" y="700"/>
                    <a:pt x="1429"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25"/>
            <p:cNvSpPr/>
            <p:nvPr/>
          </p:nvSpPr>
          <p:spPr>
            <a:xfrm>
              <a:off x="7473767" y="2125481"/>
              <a:ext cx="61002" cy="36610"/>
            </a:xfrm>
            <a:custGeom>
              <a:rect b="b" l="l" r="r" t="t"/>
              <a:pathLst>
                <a:path extrusionOk="0" h="1825" w="3041">
                  <a:moveTo>
                    <a:pt x="3040" y="1"/>
                  </a:moveTo>
                  <a:lnTo>
                    <a:pt x="3040" y="1"/>
                  </a:lnTo>
                  <a:cubicBezTo>
                    <a:pt x="1763" y="61"/>
                    <a:pt x="639" y="730"/>
                    <a:pt x="1" y="1824"/>
                  </a:cubicBezTo>
                  <a:cubicBezTo>
                    <a:pt x="791" y="943"/>
                    <a:pt x="1855" y="305"/>
                    <a:pt x="3040"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25"/>
            <p:cNvSpPr/>
            <p:nvPr/>
          </p:nvSpPr>
          <p:spPr>
            <a:xfrm>
              <a:off x="7585342" y="2038901"/>
              <a:ext cx="37231" cy="120139"/>
            </a:xfrm>
            <a:custGeom>
              <a:rect b="b" l="l" r="r" t="t"/>
              <a:pathLst>
                <a:path extrusionOk="0" h="5989" w="1856">
                  <a:moveTo>
                    <a:pt x="1430" y="0"/>
                  </a:moveTo>
                  <a:lnTo>
                    <a:pt x="1430" y="0"/>
                  </a:lnTo>
                  <a:cubicBezTo>
                    <a:pt x="1399" y="0"/>
                    <a:pt x="1490" y="365"/>
                    <a:pt x="1521" y="912"/>
                  </a:cubicBezTo>
                  <a:cubicBezTo>
                    <a:pt x="1642" y="2402"/>
                    <a:pt x="1308" y="3891"/>
                    <a:pt x="518" y="5198"/>
                  </a:cubicBezTo>
                  <a:cubicBezTo>
                    <a:pt x="214" y="5684"/>
                    <a:pt x="1" y="5958"/>
                    <a:pt x="31" y="5988"/>
                  </a:cubicBezTo>
                  <a:cubicBezTo>
                    <a:pt x="275" y="5776"/>
                    <a:pt x="487" y="5532"/>
                    <a:pt x="639" y="5259"/>
                  </a:cubicBezTo>
                  <a:cubicBezTo>
                    <a:pt x="1490" y="3982"/>
                    <a:pt x="1855" y="2432"/>
                    <a:pt x="1673" y="912"/>
                  </a:cubicBezTo>
                  <a:cubicBezTo>
                    <a:pt x="1642" y="608"/>
                    <a:pt x="1551" y="274"/>
                    <a:pt x="143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25"/>
            <p:cNvSpPr/>
            <p:nvPr/>
          </p:nvSpPr>
          <p:spPr>
            <a:xfrm>
              <a:off x="7632905" y="2037076"/>
              <a:ext cx="20140" cy="123188"/>
            </a:xfrm>
            <a:custGeom>
              <a:rect b="b" l="l" r="r" t="t"/>
              <a:pathLst>
                <a:path extrusionOk="0" h="6141" w="1004">
                  <a:moveTo>
                    <a:pt x="457" y="0"/>
                  </a:moveTo>
                  <a:lnTo>
                    <a:pt x="457" y="0"/>
                  </a:lnTo>
                  <a:cubicBezTo>
                    <a:pt x="700" y="1003"/>
                    <a:pt x="791" y="2067"/>
                    <a:pt x="761" y="3101"/>
                  </a:cubicBezTo>
                  <a:cubicBezTo>
                    <a:pt x="639" y="4134"/>
                    <a:pt x="396" y="5168"/>
                    <a:pt x="1" y="6140"/>
                  </a:cubicBezTo>
                  <a:cubicBezTo>
                    <a:pt x="183" y="5897"/>
                    <a:pt x="335" y="5623"/>
                    <a:pt x="426" y="5319"/>
                  </a:cubicBezTo>
                  <a:cubicBezTo>
                    <a:pt x="730" y="4620"/>
                    <a:pt x="882" y="3861"/>
                    <a:pt x="943" y="3131"/>
                  </a:cubicBezTo>
                  <a:cubicBezTo>
                    <a:pt x="1004" y="2371"/>
                    <a:pt x="943" y="1611"/>
                    <a:pt x="761" y="851"/>
                  </a:cubicBezTo>
                  <a:cubicBezTo>
                    <a:pt x="700" y="547"/>
                    <a:pt x="609" y="274"/>
                    <a:pt x="45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25"/>
            <p:cNvSpPr/>
            <p:nvPr/>
          </p:nvSpPr>
          <p:spPr>
            <a:xfrm>
              <a:off x="7427428" y="1920606"/>
              <a:ext cx="48184" cy="64653"/>
            </a:xfrm>
            <a:custGeom>
              <a:rect b="b" l="l" r="r" t="t"/>
              <a:pathLst>
                <a:path extrusionOk="0" h="3223" w="2402">
                  <a:moveTo>
                    <a:pt x="2402" y="1"/>
                  </a:moveTo>
                  <a:lnTo>
                    <a:pt x="2402" y="1"/>
                  </a:lnTo>
                  <a:cubicBezTo>
                    <a:pt x="2189" y="31"/>
                    <a:pt x="2007" y="122"/>
                    <a:pt x="1824" y="244"/>
                  </a:cubicBezTo>
                  <a:cubicBezTo>
                    <a:pt x="943" y="761"/>
                    <a:pt x="335" y="1612"/>
                    <a:pt x="92" y="2584"/>
                  </a:cubicBezTo>
                  <a:cubicBezTo>
                    <a:pt x="31" y="2797"/>
                    <a:pt x="0" y="3010"/>
                    <a:pt x="31" y="3223"/>
                  </a:cubicBezTo>
                  <a:cubicBezTo>
                    <a:pt x="213" y="2554"/>
                    <a:pt x="487" y="1916"/>
                    <a:pt x="882" y="1369"/>
                  </a:cubicBezTo>
                  <a:cubicBezTo>
                    <a:pt x="1307" y="821"/>
                    <a:pt x="1824" y="365"/>
                    <a:pt x="240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25"/>
            <p:cNvSpPr/>
            <p:nvPr/>
          </p:nvSpPr>
          <p:spPr>
            <a:xfrm>
              <a:off x="7397558" y="1909032"/>
              <a:ext cx="56108" cy="64032"/>
            </a:xfrm>
            <a:custGeom>
              <a:rect b="b" l="l" r="r" t="t"/>
              <a:pathLst>
                <a:path extrusionOk="0" h="3192" w="2797">
                  <a:moveTo>
                    <a:pt x="2796" y="0"/>
                  </a:moveTo>
                  <a:cubicBezTo>
                    <a:pt x="2097" y="213"/>
                    <a:pt x="1459" y="639"/>
                    <a:pt x="973" y="1216"/>
                  </a:cubicBezTo>
                  <a:cubicBezTo>
                    <a:pt x="456" y="1763"/>
                    <a:pt x="122" y="2432"/>
                    <a:pt x="0" y="3192"/>
                  </a:cubicBezTo>
                  <a:cubicBezTo>
                    <a:pt x="304" y="2523"/>
                    <a:pt x="669" y="1915"/>
                    <a:pt x="1125" y="1368"/>
                  </a:cubicBezTo>
                  <a:cubicBezTo>
                    <a:pt x="1641" y="851"/>
                    <a:pt x="2189" y="365"/>
                    <a:pt x="279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25"/>
            <p:cNvSpPr/>
            <p:nvPr/>
          </p:nvSpPr>
          <p:spPr>
            <a:xfrm>
              <a:off x="6876835" y="2209473"/>
              <a:ext cx="75626" cy="108705"/>
            </a:xfrm>
            <a:custGeom>
              <a:rect b="b" l="l" r="r" t="t"/>
              <a:pathLst>
                <a:path extrusionOk="0" h="5419" w="3770">
                  <a:moveTo>
                    <a:pt x="419" y="0"/>
                  </a:moveTo>
                  <a:cubicBezTo>
                    <a:pt x="371" y="0"/>
                    <a:pt x="322" y="3"/>
                    <a:pt x="274" y="8"/>
                  </a:cubicBezTo>
                  <a:cubicBezTo>
                    <a:pt x="183" y="8"/>
                    <a:pt x="61" y="39"/>
                    <a:pt x="0" y="99"/>
                  </a:cubicBezTo>
                  <a:cubicBezTo>
                    <a:pt x="58" y="94"/>
                    <a:pt x="115" y="92"/>
                    <a:pt x="172" y="92"/>
                  </a:cubicBezTo>
                  <a:cubicBezTo>
                    <a:pt x="449" y="92"/>
                    <a:pt x="726" y="151"/>
                    <a:pt x="1003" y="251"/>
                  </a:cubicBezTo>
                  <a:cubicBezTo>
                    <a:pt x="1763" y="647"/>
                    <a:pt x="2371" y="1254"/>
                    <a:pt x="2736" y="2014"/>
                  </a:cubicBezTo>
                  <a:cubicBezTo>
                    <a:pt x="3161" y="2744"/>
                    <a:pt x="3435" y="3534"/>
                    <a:pt x="3587" y="4385"/>
                  </a:cubicBezTo>
                  <a:cubicBezTo>
                    <a:pt x="3678" y="5023"/>
                    <a:pt x="3678" y="5419"/>
                    <a:pt x="3708" y="5419"/>
                  </a:cubicBezTo>
                  <a:cubicBezTo>
                    <a:pt x="3769" y="5084"/>
                    <a:pt x="3769" y="4720"/>
                    <a:pt x="3708" y="4355"/>
                  </a:cubicBezTo>
                  <a:cubicBezTo>
                    <a:pt x="3617" y="3504"/>
                    <a:pt x="3344" y="2683"/>
                    <a:pt x="2918" y="1923"/>
                  </a:cubicBezTo>
                  <a:cubicBezTo>
                    <a:pt x="2523" y="1133"/>
                    <a:pt x="1854" y="495"/>
                    <a:pt x="1064" y="130"/>
                  </a:cubicBezTo>
                  <a:cubicBezTo>
                    <a:pt x="864" y="55"/>
                    <a:pt x="643" y="0"/>
                    <a:pt x="41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25"/>
            <p:cNvSpPr/>
            <p:nvPr/>
          </p:nvSpPr>
          <p:spPr>
            <a:xfrm>
              <a:off x="7321951" y="4213245"/>
              <a:ext cx="193298" cy="318292"/>
            </a:xfrm>
            <a:custGeom>
              <a:rect b="b" l="l" r="r" t="t"/>
              <a:pathLst>
                <a:path extrusionOk="0" h="15867" w="9636">
                  <a:moveTo>
                    <a:pt x="8602" y="0"/>
                  </a:moveTo>
                  <a:lnTo>
                    <a:pt x="0" y="456"/>
                  </a:lnTo>
                  <a:lnTo>
                    <a:pt x="3131" y="15867"/>
                  </a:lnTo>
                  <a:lnTo>
                    <a:pt x="9635" y="15076"/>
                  </a:lnTo>
                  <a:lnTo>
                    <a:pt x="8602" y="0"/>
                  </a:ln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25"/>
            <p:cNvSpPr/>
            <p:nvPr/>
          </p:nvSpPr>
          <p:spPr>
            <a:xfrm>
              <a:off x="7374389" y="4475432"/>
              <a:ext cx="299997" cy="113419"/>
            </a:xfrm>
            <a:custGeom>
              <a:rect b="b" l="l" r="r" t="t"/>
              <a:pathLst>
                <a:path extrusionOk="0" h="5654" w="14955">
                  <a:moveTo>
                    <a:pt x="6930" y="0"/>
                  </a:moveTo>
                  <a:cubicBezTo>
                    <a:pt x="5598" y="792"/>
                    <a:pt x="4094" y="1203"/>
                    <a:pt x="2582" y="1203"/>
                  </a:cubicBezTo>
                  <a:cubicBezTo>
                    <a:pt x="1714" y="1203"/>
                    <a:pt x="843" y="1068"/>
                    <a:pt x="0" y="790"/>
                  </a:cubicBezTo>
                  <a:lnTo>
                    <a:pt x="0" y="790"/>
                  </a:lnTo>
                  <a:lnTo>
                    <a:pt x="426" y="5654"/>
                  </a:lnTo>
                  <a:lnTo>
                    <a:pt x="14955" y="3769"/>
                  </a:lnTo>
                  <a:cubicBezTo>
                    <a:pt x="14712" y="2401"/>
                    <a:pt x="6991" y="426"/>
                    <a:pt x="6991" y="426"/>
                  </a:cubicBezTo>
                  <a:lnTo>
                    <a:pt x="6930" y="0"/>
                  </a:lnTo>
                  <a:close/>
                </a:path>
              </a:pathLst>
            </a:custGeom>
            <a:solidFill>
              <a:srgbClr val="C5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25"/>
            <p:cNvSpPr/>
            <p:nvPr/>
          </p:nvSpPr>
          <p:spPr>
            <a:xfrm>
              <a:off x="7563396" y="4500367"/>
              <a:ext cx="11615" cy="23250"/>
            </a:xfrm>
            <a:custGeom>
              <a:rect b="b" l="l" r="r" t="t"/>
              <a:pathLst>
                <a:path extrusionOk="0" h="1159" w="579">
                  <a:moveTo>
                    <a:pt x="532" y="0"/>
                  </a:moveTo>
                  <a:cubicBezTo>
                    <a:pt x="453" y="0"/>
                    <a:pt x="235" y="182"/>
                    <a:pt x="122" y="520"/>
                  </a:cubicBezTo>
                  <a:cubicBezTo>
                    <a:pt x="1" y="885"/>
                    <a:pt x="122" y="1158"/>
                    <a:pt x="183" y="1158"/>
                  </a:cubicBezTo>
                  <a:cubicBezTo>
                    <a:pt x="244" y="1128"/>
                    <a:pt x="244" y="854"/>
                    <a:pt x="335" y="581"/>
                  </a:cubicBezTo>
                  <a:cubicBezTo>
                    <a:pt x="426" y="277"/>
                    <a:pt x="578" y="64"/>
                    <a:pt x="548" y="3"/>
                  </a:cubicBezTo>
                  <a:cubicBezTo>
                    <a:pt x="543" y="1"/>
                    <a:pt x="538" y="0"/>
                    <a:pt x="53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25"/>
            <p:cNvSpPr/>
            <p:nvPr/>
          </p:nvSpPr>
          <p:spPr>
            <a:xfrm>
              <a:off x="7399504" y="4518000"/>
              <a:ext cx="24894" cy="22327"/>
            </a:xfrm>
            <a:custGeom>
              <a:rect b="b" l="l" r="r" t="t"/>
              <a:pathLst>
                <a:path extrusionOk="0" h="1113" w="1241">
                  <a:moveTo>
                    <a:pt x="420" y="36"/>
                  </a:moveTo>
                  <a:lnTo>
                    <a:pt x="420" y="36"/>
                  </a:lnTo>
                  <a:cubicBezTo>
                    <a:pt x="403" y="44"/>
                    <a:pt x="386" y="52"/>
                    <a:pt x="369" y="61"/>
                  </a:cubicBezTo>
                  <a:lnTo>
                    <a:pt x="369" y="61"/>
                  </a:lnTo>
                  <a:lnTo>
                    <a:pt x="420" y="36"/>
                  </a:lnTo>
                  <a:close/>
                  <a:moveTo>
                    <a:pt x="633" y="0"/>
                  </a:moveTo>
                  <a:cubicBezTo>
                    <a:pt x="546" y="0"/>
                    <a:pt x="456" y="20"/>
                    <a:pt x="368" y="62"/>
                  </a:cubicBezTo>
                  <a:lnTo>
                    <a:pt x="368" y="62"/>
                  </a:lnTo>
                  <a:cubicBezTo>
                    <a:pt x="369" y="62"/>
                    <a:pt x="369" y="62"/>
                    <a:pt x="369" y="61"/>
                  </a:cubicBezTo>
                  <a:lnTo>
                    <a:pt x="369" y="61"/>
                  </a:lnTo>
                  <a:lnTo>
                    <a:pt x="359" y="67"/>
                  </a:lnTo>
                  <a:cubicBezTo>
                    <a:pt x="362" y="65"/>
                    <a:pt x="365" y="64"/>
                    <a:pt x="368" y="62"/>
                  </a:cubicBezTo>
                  <a:lnTo>
                    <a:pt x="368" y="62"/>
                  </a:lnTo>
                  <a:cubicBezTo>
                    <a:pt x="128" y="197"/>
                    <a:pt x="0" y="482"/>
                    <a:pt x="85" y="766"/>
                  </a:cubicBezTo>
                  <a:cubicBezTo>
                    <a:pt x="178" y="974"/>
                    <a:pt x="377" y="1112"/>
                    <a:pt x="600" y="1112"/>
                  </a:cubicBezTo>
                  <a:cubicBezTo>
                    <a:pt x="670" y="1112"/>
                    <a:pt x="743" y="1099"/>
                    <a:pt x="815" y="1070"/>
                  </a:cubicBezTo>
                  <a:cubicBezTo>
                    <a:pt x="1089" y="948"/>
                    <a:pt x="1240" y="614"/>
                    <a:pt x="1149" y="310"/>
                  </a:cubicBezTo>
                  <a:cubicBezTo>
                    <a:pt x="1043" y="118"/>
                    <a:pt x="846" y="0"/>
                    <a:pt x="6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25"/>
            <p:cNvSpPr/>
            <p:nvPr/>
          </p:nvSpPr>
          <p:spPr>
            <a:xfrm>
              <a:off x="7380487" y="4537618"/>
              <a:ext cx="294521" cy="51233"/>
            </a:xfrm>
            <a:custGeom>
              <a:rect b="b" l="l" r="r" t="t"/>
              <a:pathLst>
                <a:path extrusionOk="0" h="2554" w="14682">
                  <a:moveTo>
                    <a:pt x="14012" y="1"/>
                  </a:moveTo>
                  <a:lnTo>
                    <a:pt x="0" y="1368"/>
                  </a:lnTo>
                  <a:lnTo>
                    <a:pt x="122" y="2554"/>
                  </a:lnTo>
                  <a:lnTo>
                    <a:pt x="14651" y="669"/>
                  </a:lnTo>
                  <a:cubicBezTo>
                    <a:pt x="14681" y="213"/>
                    <a:pt x="14012" y="1"/>
                    <a:pt x="1401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25"/>
            <p:cNvSpPr/>
            <p:nvPr/>
          </p:nvSpPr>
          <p:spPr>
            <a:xfrm>
              <a:off x="7490237" y="4483937"/>
              <a:ext cx="25817" cy="20822"/>
            </a:xfrm>
            <a:custGeom>
              <a:rect b="b" l="l" r="r" t="t"/>
              <a:pathLst>
                <a:path extrusionOk="0" h="1038" w="1287">
                  <a:moveTo>
                    <a:pt x="1176" y="0"/>
                  </a:moveTo>
                  <a:cubicBezTo>
                    <a:pt x="1018" y="0"/>
                    <a:pt x="708" y="65"/>
                    <a:pt x="456" y="275"/>
                  </a:cubicBezTo>
                  <a:cubicBezTo>
                    <a:pt x="61" y="610"/>
                    <a:pt x="0" y="1035"/>
                    <a:pt x="61" y="1035"/>
                  </a:cubicBezTo>
                  <a:cubicBezTo>
                    <a:pt x="65" y="1036"/>
                    <a:pt x="69" y="1037"/>
                    <a:pt x="73" y="1037"/>
                  </a:cubicBezTo>
                  <a:cubicBezTo>
                    <a:pt x="163" y="1037"/>
                    <a:pt x="288" y="720"/>
                    <a:pt x="608" y="458"/>
                  </a:cubicBezTo>
                  <a:cubicBezTo>
                    <a:pt x="912" y="184"/>
                    <a:pt x="1277" y="123"/>
                    <a:pt x="1277" y="32"/>
                  </a:cubicBezTo>
                  <a:cubicBezTo>
                    <a:pt x="1286" y="13"/>
                    <a:pt x="1246" y="0"/>
                    <a:pt x="117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25"/>
            <p:cNvSpPr/>
            <p:nvPr/>
          </p:nvSpPr>
          <p:spPr>
            <a:xfrm>
              <a:off x="7529254" y="4493065"/>
              <a:ext cx="19538" cy="25055"/>
            </a:xfrm>
            <a:custGeom>
              <a:rect b="b" l="l" r="r" t="t"/>
              <a:pathLst>
                <a:path extrusionOk="0" h="1249" w="974">
                  <a:moveTo>
                    <a:pt x="871" y="1"/>
                  </a:moveTo>
                  <a:cubicBezTo>
                    <a:pt x="738" y="1"/>
                    <a:pt x="455" y="130"/>
                    <a:pt x="244" y="459"/>
                  </a:cubicBezTo>
                  <a:cubicBezTo>
                    <a:pt x="1" y="854"/>
                    <a:pt x="92" y="1249"/>
                    <a:pt x="153" y="1249"/>
                  </a:cubicBezTo>
                  <a:cubicBezTo>
                    <a:pt x="213" y="1249"/>
                    <a:pt x="244" y="915"/>
                    <a:pt x="456" y="580"/>
                  </a:cubicBezTo>
                  <a:cubicBezTo>
                    <a:pt x="669" y="246"/>
                    <a:pt x="973" y="94"/>
                    <a:pt x="943" y="33"/>
                  </a:cubicBezTo>
                  <a:cubicBezTo>
                    <a:pt x="936" y="12"/>
                    <a:pt x="910" y="1"/>
                    <a:pt x="87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25"/>
            <p:cNvSpPr/>
            <p:nvPr/>
          </p:nvSpPr>
          <p:spPr>
            <a:xfrm>
              <a:off x="6625621" y="4159584"/>
              <a:ext cx="238413" cy="347560"/>
            </a:xfrm>
            <a:custGeom>
              <a:rect b="b" l="l" r="r" t="t"/>
              <a:pathLst>
                <a:path extrusionOk="0" h="17326" w="11885">
                  <a:moveTo>
                    <a:pt x="3921" y="0"/>
                  </a:moveTo>
                  <a:lnTo>
                    <a:pt x="0" y="15198"/>
                  </a:lnTo>
                  <a:lnTo>
                    <a:pt x="6170" y="17326"/>
                  </a:lnTo>
                  <a:lnTo>
                    <a:pt x="11885" y="3344"/>
                  </a:lnTo>
                  <a:lnTo>
                    <a:pt x="3921" y="0"/>
                  </a:ln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25"/>
            <p:cNvSpPr/>
            <p:nvPr/>
          </p:nvSpPr>
          <p:spPr>
            <a:xfrm>
              <a:off x="6598179" y="4423596"/>
              <a:ext cx="286597" cy="185996"/>
            </a:xfrm>
            <a:custGeom>
              <a:rect b="b" l="l" r="r" t="t"/>
              <a:pathLst>
                <a:path extrusionOk="0" h="9272" w="14287">
                  <a:moveTo>
                    <a:pt x="1763" y="1"/>
                  </a:moveTo>
                  <a:lnTo>
                    <a:pt x="0" y="4560"/>
                  </a:lnTo>
                  <a:lnTo>
                    <a:pt x="13922" y="9271"/>
                  </a:lnTo>
                  <a:cubicBezTo>
                    <a:pt x="14286" y="7903"/>
                    <a:pt x="8207" y="2767"/>
                    <a:pt x="8207" y="2767"/>
                  </a:cubicBezTo>
                  <a:lnTo>
                    <a:pt x="8359" y="2341"/>
                  </a:lnTo>
                  <a:lnTo>
                    <a:pt x="8359" y="2341"/>
                  </a:lnTo>
                  <a:cubicBezTo>
                    <a:pt x="8113" y="2363"/>
                    <a:pt x="7868" y="2373"/>
                    <a:pt x="7624" y="2373"/>
                  </a:cubicBezTo>
                  <a:cubicBezTo>
                    <a:pt x="5449" y="2373"/>
                    <a:pt x="3348" y="1531"/>
                    <a:pt x="1763" y="1"/>
                  </a:cubicBezTo>
                  <a:close/>
                </a:path>
              </a:pathLst>
            </a:custGeom>
            <a:solidFill>
              <a:srgbClr val="C5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25"/>
            <p:cNvSpPr/>
            <p:nvPr/>
          </p:nvSpPr>
          <p:spPr>
            <a:xfrm>
              <a:off x="6639021" y="4462573"/>
              <a:ext cx="23811" cy="22688"/>
            </a:xfrm>
            <a:custGeom>
              <a:rect b="b" l="l" r="r" t="t"/>
              <a:pathLst>
                <a:path extrusionOk="0" h="1131" w="1187">
                  <a:moveTo>
                    <a:pt x="617" y="1"/>
                  </a:moveTo>
                  <a:cubicBezTo>
                    <a:pt x="604" y="1"/>
                    <a:pt x="591" y="2"/>
                    <a:pt x="578" y="3"/>
                  </a:cubicBezTo>
                  <a:lnTo>
                    <a:pt x="639" y="3"/>
                  </a:lnTo>
                  <a:cubicBezTo>
                    <a:pt x="335" y="3"/>
                    <a:pt x="92" y="216"/>
                    <a:pt x="31" y="520"/>
                  </a:cubicBezTo>
                  <a:cubicBezTo>
                    <a:pt x="1" y="824"/>
                    <a:pt x="244" y="1097"/>
                    <a:pt x="548" y="1128"/>
                  </a:cubicBezTo>
                  <a:cubicBezTo>
                    <a:pt x="565" y="1129"/>
                    <a:pt x="582" y="1130"/>
                    <a:pt x="600" y="1130"/>
                  </a:cubicBezTo>
                  <a:cubicBezTo>
                    <a:pt x="885" y="1130"/>
                    <a:pt x="1158" y="896"/>
                    <a:pt x="1186" y="580"/>
                  </a:cubicBezTo>
                  <a:cubicBezTo>
                    <a:pt x="1186" y="319"/>
                    <a:pt x="908" y="1"/>
                    <a:pt x="61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25"/>
            <p:cNvSpPr/>
            <p:nvPr/>
          </p:nvSpPr>
          <p:spPr>
            <a:xfrm>
              <a:off x="6598780" y="4493105"/>
              <a:ext cx="282946" cy="115867"/>
            </a:xfrm>
            <a:custGeom>
              <a:rect b="b" l="l" r="r" t="t"/>
              <a:pathLst>
                <a:path extrusionOk="0" h="5776" w="14105">
                  <a:moveTo>
                    <a:pt x="426" y="1"/>
                  </a:moveTo>
                  <a:lnTo>
                    <a:pt x="1" y="1095"/>
                  </a:lnTo>
                  <a:lnTo>
                    <a:pt x="13892" y="5776"/>
                  </a:lnTo>
                  <a:cubicBezTo>
                    <a:pt x="14104" y="5381"/>
                    <a:pt x="13588" y="4894"/>
                    <a:pt x="13588" y="4894"/>
                  </a:cubicBezTo>
                  <a:lnTo>
                    <a:pt x="42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25"/>
            <p:cNvSpPr/>
            <p:nvPr/>
          </p:nvSpPr>
          <p:spPr>
            <a:xfrm>
              <a:off x="6732321" y="4476515"/>
              <a:ext cx="32196" cy="11314"/>
            </a:xfrm>
            <a:custGeom>
              <a:rect b="b" l="l" r="r" t="t"/>
              <a:pathLst>
                <a:path extrusionOk="0" h="564" w="1605">
                  <a:moveTo>
                    <a:pt x="1028" y="0"/>
                  </a:moveTo>
                  <a:cubicBezTo>
                    <a:pt x="935" y="0"/>
                    <a:pt x="835" y="11"/>
                    <a:pt x="730" y="37"/>
                  </a:cubicBezTo>
                  <a:cubicBezTo>
                    <a:pt x="213" y="159"/>
                    <a:pt x="0" y="524"/>
                    <a:pt x="61" y="554"/>
                  </a:cubicBezTo>
                  <a:cubicBezTo>
                    <a:pt x="64" y="561"/>
                    <a:pt x="71" y="564"/>
                    <a:pt x="81" y="564"/>
                  </a:cubicBezTo>
                  <a:cubicBezTo>
                    <a:pt x="159" y="564"/>
                    <a:pt x="439" y="362"/>
                    <a:pt x="791" y="281"/>
                  </a:cubicBezTo>
                  <a:cubicBezTo>
                    <a:pt x="1186" y="189"/>
                    <a:pt x="1551" y="250"/>
                    <a:pt x="1581" y="189"/>
                  </a:cubicBezTo>
                  <a:cubicBezTo>
                    <a:pt x="1605" y="142"/>
                    <a:pt x="1367" y="0"/>
                    <a:pt x="102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25"/>
            <p:cNvSpPr/>
            <p:nvPr/>
          </p:nvSpPr>
          <p:spPr>
            <a:xfrm>
              <a:off x="6762813" y="4500347"/>
              <a:ext cx="26238" cy="17171"/>
            </a:xfrm>
            <a:custGeom>
              <a:rect b="b" l="l" r="r" t="t"/>
              <a:pathLst>
                <a:path extrusionOk="0" h="856" w="1308">
                  <a:moveTo>
                    <a:pt x="1036" y="0"/>
                  </a:moveTo>
                  <a:cubicBezTo>
                    <a:pt x="886" y="0"/>
                    <a:pt x="690" y="40"/>
                    <a:pt x="486" y="156"/>
                  </a:cubicBezTo>
                  <a:cubicBezTo>
                    <a:pt x="91" y="430"/>
                    <a:pt x="0" y="825"/>
                    <a:pt x="61" y="855"/>
                  </a:cubicBezTo>
                  <a:cubicBezTo>
                    <a:pt x="122" y="855"/>
                    <a:pt x="304" y="582"/>
                    <a:pt x="638" y="369"/>
                  </a:cubicBezTo>
                  <a:cubicBezTo>
                    <a:pt x="973" y="156"/>
                    <a:pt x="1307" y="156"/>
                    <a:pt x="1307" y="96"/>
                  </a:cubicBezTo>
                  <a:cubicBezTo>
                    <a:pt x="1307" y="48"/>
                    <a:pt x="1199" y="0"/>
                    <a:pt x="103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25"/>
            <p:cNvSpPr/>
            <p:nvPr/>
          </p:nvSpPr>
          <p:spPr>
            <a:xfrm>
              <a:off x="6792081" y="4522473"/>
              <a:ext cx="20140" cy="20080"/>
            </a:xfrm>
            <a:custGeom>
              <a:rect b="b" l="l" r="r" t="t"/>
              <a:pathLst>
                <a:path extrusionOk="0" h="1001" w="1004">
                  <a:moveTo>
                    <a:pt x="935" y="0"/>
                  </a:moveTo>
                  <a:cubicBezTo>
                    <a:pt x="815" y="0"/>
                    <a:pt x="558" y="76"/>
                    <a:pt x="335" y="300"/>
                  </a:cubicBezTo>
                  <a:cubicBezTo>
                    <a:pt x="31" y="634"/>
                    <a:pt x="0" y="999"/>
                    <a:pt x="91" y="999"/>
                  </a:cubicBezTo>
                  <a:cubicBezTo>
                    <a:pt x="94" y="1000"/>
                    <a:pt x="98" y="1001"/>
                    <a:pt x="101" y="1001"/>
                  </a:cubicBezTo>
                  <a:cubicBezTo>
                    <a:pt x="165" y="1001"/>
                    <a:pt x="286" y="741"/>
                    <a:pt x="517" y="482"/>
                  </a:cubicBezTo>
                  <a:cubicBezTo>
                    <a:pt x="760" y="239"/>
                    <a:pt x="1003" y="87"/>
                    <a:pt x="1003" y="26"/>
                  </a:cubicBezTo>
                  <a:cubicBezTo>
                    <a:pt x="1003" y="10"/>
                    <a:pt x="978" y="0"/>
                    <a:pt x="93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25"/>
            <p:cNvSpPr/>
            <p:nvPr/>
          </p:nvSpPr>
          <p:spPr>
            <a:xfrm>
              <a:off x="6646343" y="2804739"/>
              <a:ext cx="860975" cy="1612764"/>
            </a:xfrm>
            <a:custGeom>
              <a:rect b="b" l="l" r="r" t="t"/>
              <a:pathLst>
                <a:path extrusionOk="0" h="80397" w="42920">
                  <a:moveTo>
                    <a:pt x="14834" y="0"/>
                  </a:moveTo>
                  <a:lnTo>
                    <a:pt x="13557" y="5320"/>
                  </a:lnTo>
                  <a:cubicBezTo>
                    <a:pt x="12068" y="7478"/>
                    <a:pt x="10943" y="9879"/>
                    <a:pt x="10274" y="12432"/>
                  </a:cubicBezTo>
                  <a:cubicBezTo>
                    <a:pt x="10183" y="12827"/>
                    <a:pt x="10122" y="13192"/>
                    <a:pt x="10092" y="13587"/>
                  </a:cubicBezTo>
                  <a:cubicBezTo>
                    <a:pt x="9545" y="16019"/>
                    <a:pt x="9697" y="21429"/>
                    <a:pt x="10609" y="23192"/>
                  </a:cubicBezTo>
                  <a:cubicBezTo>
                    <a:pt x="11916" y="25776"/>
                    <a:pt x="8511" y="44682"/>
                    <a:pt x="8511" y="44682"/>
                  </a:cubicBezTo>
                  <a:cubicBezTo>
                    <a:pt x="8511" y="44682"/>
                    <a:pt x="5715" y="52554"/>
                    <a:pt x="3952" y="57387"/>
                  </a:cubicBezTo>
                  <a:cubicBezTo>
                    <a:pt x="2189" y="62220"/>
                    <a:pt x="1" y="78603"/>
                    <a:pt x="1" y="78603"/>
                  </a:cubicBezTo>
                  <a:lnTo>
                    <a:pt x="7113" y="80336"/>
                  </a:lnTo>
                  <a:lnTo>
                    <a:pt x="18420" y="52068"/>
                  </a:lnTo>
                  <a:cubicBezTo>
                    <a:pt x="18420" y="52068"/>
                    <a:pt x="20548" y="43223"/>
                    <a:pt x="22220" y="35989"/>
                  </a:cubicBezTo>
                  <a:cubicBezTo>
                    <a:pt x="26171" y="41217"/>
                    <a:pt x="30062" y="46202"/>
                    <a:pt x="30062" y="46202"/>
                  </a:cubicBezTo>
                  <a:cubicBezTo>
                    <a:pt x="30700" y="49940"/>
                    <a:pt x="31035" y="53770"/>
                    <a:pt x="31004" y="57570"/>
                  </a:cubicBezTo>
                  <a:cubicBezTo>
                    <a:pt x="31004" y="64165"/>
                    <a:pt x="35655" y="80397"/>
                    <a:pt x="35655" y="80397"/>
                  </a:cubicBezTo>
                  <a:lnTo>
                    <a:pt x="42919" y="79546"/>
                  </a:lnTo>
                  <a:lnTo>
                    <a:pt x="41004" y="48238"/>
                  </a:lnTo>
                  <a:lnTo>
                    <a:pt x="31095" y="15472"/>
                  </a:lnTo>
                  <a:lnTo>
                    <a:pt x="31095" y="2280"/>
                  </a:lnTo>
                  <a:lnTo>
                    <a:pt x="14834"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25"/>
            <p:cNvSpPr/>
            <p:nvPr/>
          </p:nvSpPr>
          <p:spPr>
            <a:xfrm>
              <a:off x="6950617" y="3310818"/>
              <a:ext cx="198795" cy="290248"/>
            </a:xfrm>
            <a:custGeom>
              <a:rect b="b" l="l" r="r" t="t"/>
              <a:pathLst>
                <a:path extrusionOk="0" h="14469" w="9910">
                  <a:moveTo>
                    <a:pt x="0" y="1"/>
                  </a:moveTo>
                  <a:lnTo>
                    <a:pt x="0" y="1"/>
                  </a:lnTo>
                  <a:cubicBezTo>
                    <a:pt x="30" y="61"/>
                    <a:pt x="30" y="92"/>
                    <a:pt x="61" y="153"/>
                  </a:cubicBezTo>
                  <a:cubicBezTo>
                    <a:pt x="152" y="274"/>
                    <a:pt x="243" y="426"/>
                    <a:pt x="334" y="609"/>
                  </a:cubicBezTo>
                  <a:lnTo>
                    <a:pt x="1277" y="2220"/>
                  </a:lnTo>
                  <a:cubicBezTo>
                    <a:pt x="2097" y="3587"/>
                    <a:pt x="3252" y="5441"/>
                    <a:pt x="4590" y="7478"/>
                  </a:cubicBezTo>
                  <a:cubicBezTo>
                    <a:pt x="5927" y="9514"/>
                    <a:pt x="7204" y="11308"/>
                    <a:pt x="8207" y="12524"/>
                  </a:cubicBezTo>
                  <a:cubicBezTo>
                    <a:pt x="8693" y="13162"/>
                    <a:pt x="9119" y="13648"/>
                    <a:pt x="9423" y="13983"/>
                  </a:cubicBezTo>
                  <a:cubicBezTo>
                    <a:pt x="9575" y="14135"/>
                    <a:pt x="9666" y="14256"/>
                    <a:pt x="9787" y="14347"/>
                  </a:cubicBezTo>
                  <a:cubicBezTo>
                    <a:pt x="9818" y="14408"/>
                    <a:pt x="9848" y="14439"/>
                    <a:pt x="9909" y="14469"/>
                  </a:cubicBezTo>
                  <a:cubicBezTo>
                    <a:pt x="9909" y="14469"/>
                    <a:pt x="9879" y="14408"/>
                    <a:pt x="9787" y="14317"/>
                  </a:cubicBezTo>
                  <a:lnTo>
                    <a:pt x="9483" y="13922"/>
                  </a:lnTo>
                  <a:cubicBezTo>
                    <a:pt x="9210" y="13587"/>
                    <a:pt x="8784" y="13071"/>
                    <a:pt x="8328" y="12463"/>
                  </a:cubicBezTo>
                  <a:cubicBezTo>
                    <a:pt x="7356" y="11186"/>
                    <a:pt x="6079" y="9393"/>
                    <a:pt x="4742" y="7387"/>
                  </a:cubicBezTo>
                  <a:cubicBezTo>
                    <a:pt x="3404" y="5350"/>
                    <a:pt x="2249" y="3496"/>
                    <a:pt x="1398" y="2159"/>
                  </a:cubicBezTo>
                  <a:lnTo>
                    <a:pt x="395" y="548"/>
                  </a:lnTo>
                  <a:lnTo>
                    <a:pt x="91" y="122"/>
                  </a:lnTo>
                  <a:cubicBezTo>
                    <a:pt x="30" y="31"/>
                    <a:pt x="0" y="1"/>
                    <a:pt x="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25"/>
            <p:cNvSpPr/>
            <p:nvPr/>
          </p:nvSpPr>
          <p:spPr>
            <a:xfrm>
              <a:off x="7010356" y="2868129"/>
              <a:ext cx="199416" cy="97592"/>
            </a:xfrm>
            <a:custGeom>
              <a:rect b="b" l="l" r="r" t="t"/>
              <a:pathLst>
                <a:path extrusionOk="0" h="4865" w="9941">
                  <a:moveTo>
                    <a:pt x="9937" y="0"/>
                  </a:moveTo>
                  <a:cubicBezTo>
                    <a:pt x="9894" y="0"/>
                    <a:pt x="9587" y="568"/>
                    <a:pt x="8876" y="1339"/>
                  </a:cubicBezTo>
                  <a:cubicBezTo>
                    <a:pt x="8694" y="1552"/>
                    <a:pt x="8481" y="1734"/>
                    <a:pt x="8299" y="1916"/>
                  </a:cubicBezTo>
                  <a:cubicBezTo>
                    <a:pt x="8056" y="2160"/>
                    <a:pt x="7782" y="2372"/>
                    <a:pt x="7539" y="2555"/>
                  </a:cubicBezTo>
                  <a:cubicBezTo>
                    <a:pt x="6323" y="3467"/>
                    <a:pt x="4955" y="4135"/>
                    <a:pt x="3496" y="4470"/>
                  </a:cubicBezTo>
                  <a:cubicBezTo>
                    <a:pt x="3162" y="4530"/>
                    <a:pt x="2828" y="4591"/>
                    <a:pt x="2524" y="4622"/>
                  </a:cubicBezTo>
                  <a:cubicBezTo>
                    <a:pt x="2250" y="4682"/>
                    <a:pt x="1977" y="4713"/>
                    <a:pt x="1673" y="4713"/>
                  </a:cubicBezTo>
                  <a:cubicBezTo>
                    <a:pt x="1460" y="4725"/>
                    <a:pt x="1265" y="4730"/>
                    <a:pt x="1088" y="4730"/>
                  </a:cubicBezTo>
                  <a:cubicBezTo>
                    <a:pt x="502" y="4730"/>
                    <a:pt x="123" y="4677"/>
                    <a:pt x="26" y="4677"/>
                  </a:cubicBezTo>
                  <a:cubicBezTo>
                    <a:pt x="9" y="4677"/>
                    <a:pt x="1" y="4679"/>
                    <a:pt x="1" y="4682"/>
                  </a:cubicBezTo>
                  <a:cubicBezTo>
                    <a:pt x="122" y="4743"/>
                    <a:pt x="274" y="4774"/>
                    <a:pt x="426" y="4774"/>
                  </a:cubicBezTo>
                  <a:cubicBezTo>
                    <a:pt x="609" y="4804"/>
                    <a:pt x="791" y="4834"/>
                    <a:pt x="973" y="4834"/>
                  </a:cubicBezTo>
                  <a:cubicBezTo>
                    <a:pt x="1217" y="4865"/>
                    <a:pt x="1460" y="4865"/>
                    <a:pt x="1703" y="4865"/>
                  </a:cubicBezTo>
                  <a:cubicBezTo>
                    <a:pt x="1977" y="4865"/>
                    <a:pt x="2280" y="4834"/>
                    <a:pt x="2554" y="4804"/>
                  </a:cubicBezTo>
                  <a:cubicBezTo>
                    <a:pt x="2888" y="4774"/>
                    <a:pt x="3223" y="4713"/>
                    <a:pt x="3527" y="4652"/>
                  </a:cubicBezTo>
                  <a:cubicBezTo>
                    <a:pt x="4287" y="4470"/>
                    <a:pt x="5016" y="4226"/>
                    <a:pt x="5715" y="3922"/>
                  </a:cubicBezTo>
                  <a:cubicBezTo>
                    <a:pt x="6384" y="3588"/>
                    <a:pt x="7053" y="3163"/>
                    <a:pt x="7630" y="2707"/>
                  </a:cubicBezTo>
                  <a:cubicBezTo>
                    <a:pt x="7904" y="2494"/>
                    <a:pt x="8147" y="2281"/>
                    <a:pt x="8390" y="2038"/>
                  </a:cubicBezTo>
                  <a:cubicBezTo>
                    <a:pt x="8603" y="1856"/>
                    <a:pt x="8816" y="1643"/>
                    <a:pt x="8998" y="1430"/>
                  </a:cubicBezTo>
                  <a:cubicBezTo>
                    <a:pt x="9150" y="1248"/>
                    <a:pt x="9302" y="1035"/>
                    <a:pt x="9423" y="853"/>
                  </a:cubicBezTo>
                  <a:cubicBezTo>
                    <a:pt x="9545" y="701"/>
                    <a:pt x="9636" y="549"/>
                    <a:pt x="9727" y="397"/>
                  </a:cubicBezTo>
                  <a:cubicBezTo>
                    <a:pt x="9819" y="275"/>
                    <a:pt x="9879" y="153"/>
                    <a:pt x="9940" y="1"/>
                  </a:cubicBezTo>
                  <a:cubicBezTo>
                    <a:pt x="9939" y="1"/>
                    <a:pt x="9938" y="0"/>
                    <a:pt x="9937"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25"/>
            <p:cNvSpPr/>
            <p:nvPr/>
          </p:nvSpPr>
          <p:spPr>
            <a:xfrm>
              <a:off x="6860967" y="1694969"/>
              <a:ext cx="402464" cy="410408"/>
            </a:xfrm>
            <a:custGeom>
              <a:rect b="b" l="l" r="r" t="t"/>
              <a:pathLst>
                <a:path extrusionOk="0" h="20459" w="20063">
                  <a:moveTo>
                    <a:pt x="11427" y="0"/>
                  </a:moveTo>
                  <a:cubicBezTo>
                    <a:pt x="9125" y="0"/>
                    <a:pt x="6598" y="605"/>
                    <a:pt x="4803" y="1917"/>
                  </a:cubicBezTo>
                  <a:cubicBezTo>
                    <a:pt x="2524" y="3589"/>
                    <a:pt x="1369" y="6416"/>
                    <a:pt x="700" y="9182"/>
                  </a:cubicBezTo>
                  <a:cubicBezTo>
                    <a:pt x="305" y="10884"/>
                    <a:pt x="1" y="13255"/>
                    <a:pt x="335" y="14957"/>
                  </a:cubicBezTo>
                  <a:cubicBezTo>
                    <a:pt x="852" y="17480"/>
                    <a:pt x="3284" y="19212"/>
                    <a:pt x="5533" y="20459"/>
                  </a:cubicBezTo>
                  <a:lnTo>
                    <a:pt x="18725" y="14045"/>
                  </a:lnTo>
                  <a:cubicBezTo>
                    <a:pt x="19728" y="12920"/>
                    <a:pt x="20062" y="8726"/>
                    <a:pt x="18725" y="5565"/>
                  </a:cubicBezTo>
                  <a:cubicBezTo>
                    <a:pt x="18056" y="4015"/>
                    <a:pt x="17478" y="2282"/>
                    <a:pt x="16019" y="1401"/>
                  </a:cubicBezTo>
                  <a:cubicBezTo>
                    <a:pt x="14895" y="671"/>
                    <a:pt x="13649" y="215"/>
                    <a:pt x="12342" y="33"/>
                  </a:cubicBezTo>
                  <a:cubicBezTo>
                    <a:pt x="12042" y="11"/>
                    <a:pt x="11737" y="0"/>
                    <a:pt x="1142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25"/>
            <p:cNvSpPr/>
            <p:nvPr/>
          </p:nvSpPr>
          <p:spPr>
            <a:xfrm>
              <a:off x="6946946" y="1737356"/>
              <a:ext cx="292094" cy="676544"/>
            </a:xfrm>
            <a:custGeom>
              <a:rect b="b" l="l" r="r" t="t"/>
              <a:pathLst>
                <a:path extrusionOk="0" h="33726" w="14561">
                  <a:moveTo>
                    <a:pt x="9946" y="1"/>
                  </a:moveTo>
                  <a:cubicBezTo>
                    <a:pt x="9844" y="1"/>
                    <a:pt x="9741" y="6"/>
                    <a:pt x="9636" y="17"/>
                  </a:cubicBezTo>
                  <a:lnTo>
                    <a:pt x="1399" y="2175"/>
                  </a:lnTo>
                  <a:cubicBezTo>
                    <a:pt x="609" y="2266"/>
                    <a:pt x="1" y="2965"/>
                    <a:pt x="31" y="3756"/>
                  </a:cubicBezTo>
                  <a:lnTo>
                    <a:pt x="1520" y="22662"/>
                  </a:lnTo>
                  <a:lnTo>
                    <a:pt x="11855" y="33726"/>
                  </a:lnTo>
                  <a:lnTo>
                    <a:pt x="10183" y="24121"/>
                  </a:lnTo>
                  <a:lnTo>
                    <a:pt x="10153" y="20747"/>
                  </a:lnTo>
                  <a:cubicBezTo>
                    <a:pt x="10183" y="19440"/>
                    <a:pt x="10183" y="19349"/>
                    <a:pt x="10183" y="19349"/>
                  </a:cubicBezTo>
                  <a:cubicBezTo>
                    <a:pt x="10183" y="19349"/>
                    <a:pt x="13557" y="18771"/>
                    <a:pt x="14226" y="14364"/>
                  </a:cubicBezTo>
                  <a:cubicBezTo>
                    <a:pt x="14560" y="12145"/>
                    <a:pt x="14439" y="8558"/>
                    <a:pt x="14226" y="5610"/>
                  </a:cubicBezTo>
                  <a:cubicBezTo>
                    <a:pt x="14051" y="3071"/>
                    <a:pt x="12391" y="1"/>
                    <a:pt x="9946"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25"/>
            <p:cNvSpPr/>
            <p:nvPr/>
          </p:nvSpPr>
          <p:spPr>
            <a:xfrm>
              <a:off x="7173767" y="1902873"/>
              <a:ext cx="23189" cy="21464"/>
            </a:xfrm>
            <a:custGeom>
              <a:rect b="b" l="l" r="r" t="t"/>
              <a:pathLst>
                <a:path extrusionOk="0" h="1070" w="1156">
                  <a:moveTo>
                    <a:pt x="606" y="0"/>
                  </a:moveTo>
                  <a:cubicBezTo>
                    <a:pt x="587" y="0"/>
                    <a:pt x="567" y="1"/>
                    <a:pt x="548" y="3"/>
                  </a:cubicBezTo>
                  <a:cubicBezTo>
                    <a:pt x="244" y="3"/>
                    <a:pt x="1" y="246"/>
                    <a:pt x="1" y="550"/>
                  </a:cubicBezTo>
                  <a:cubicBezTo>
                    <a:pt x="30" y="837"/>
                    <a:pt x="275" y="1070"/>
                    <a:pt x="557" y="1070"/>
                  </a:cubicBezTo>
                  <a:cubicBezTo>
                    <a:pt x="574" y="1070"/>
                    <a:pt x="592" y="1069"/>
                    <a:pt x="609" y="1067"/>
                  </a:cubicBezTo>
                  <a:cubicBezTo>
                    <a:pt x="913" y="1067"/>
                    <a:pt x="1156" y="794"/>
                    <a:pt x="1125" y="490"/>
                  </a:cubicBezTo>
                  <a:cubicBezTo>
                    <a:pt x="1125" y="205"/>
                    <a:pt x="886" y="0"/>
                    <a:pt x="60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25"/>
            <p:cNvSpPr/>
            <p:nvPr/>
          </p:nvSpPr>
          <p:spPr>
            <a:xfrm>
              <a:off x="7170116" y="1876012"/>
              <a:ext cx="47582" cy="12036"/>
            </a:xfrm>
            <a:custGeom>
              <a:rect b="b" l="l" r="r" t="t"/>
              <a:pathLst>
                <a:path extrusionOk="0" h="600" w="2372">
                  <a:moveTo>
                    <a:pt x="1319" y="0"/>
                  </a:moveTo>
                  <a:cubicBezTo>
                    <a:pt x="1285" y="0"/>
                    <a:pt x="1251" y="2"/>
                    <a:pt x="1216" y="5"/>
                  </a:cubicBezTo>
                  <a:cubicBezTo>
                    <a:pt x="912" y="5"/>
                    <a:pt x="578" y="96"/>
                    <a:pt x="335" y="278"/>
                  </a:cubicBezTo>
                  <a:cubicBezTo>
                    <a:pt x="122" y="430"/>
                    <a:pt x="0" y="522"/>
                    <a:pt x="92" y="582"/>
                  </a:cubicBezTo>
                  <a:cubicBezTo>
                    <a:pt x="103" y="594"/>
                    <a:pt x="121" y="599"/>
                    <a:pt x="145" y="599"/>
                  </a:cubicBezTo>
                  <a:cubicBezTo>
                    <a:pt x="304" y="599"/>
                    <a:pt x="718" y="366"/>
                    <a:pt x="1247" y="339"/>
                  </a:cubicBezTo>
                  <a:cubicBezTo>
                    <a:pt x="1799" y="339"/>
                    <a:pt x="2201" y="590"/>
                    <a:pt x="2315" y="590"/>
                  </a:cubicBezTo>
                  <a:cubicBezTo>
                    <a:pt x="2327" y="590"/>
                    <a:pt x="2335" y="588"/>
                    <a:pt x="2341" y="582"/>
                  </a:cubicBezTo>
                  <a:cubicBezTo>
                    <a:pt x="2371" y="552"/>
                    <a:pt x="2311" y="430"/>
                    <a:pt x="2098" y="278"/>
                  </a:cubicBezTo>
                  <a:cubicBezTo>
                    <a:pt x="1880" y="115"/>
                    <a:pt x="1613" y="0"/>
                    <a:pt x="131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25"/>
            <p:cNvSpPr/>
            <p:nvPr/>
          </p:nvSpPr>
          <p:spPr>
            <a:xfrm>
              <a:off x="7051219" y="1902873"/>
              <a:ext cx="23189" cy="21464"/>
            </a:xfrm>
            <a:custGeom>
              <a:rect b="b" l="l" r="r" t="t"/>
              <a:pathLst>
                <a:path extrusionOk="0" h="1070" w="1156">
                  <a:moveTo>
                    <a:pt x="605" y="0"/>
                  </a:moveTo>
                  <a:cubicBezTo>
                    <a:pt x="586" y="0"/>
                    <a:pt x="567" y="1"/>
                    <a:pt x="547" y="3"/>
                  </a:cubicBezTo>
                  <a:cubicBezTo>
                    <a:pt x="243" y="3"/>
                    <a:pt x="0" y="246"/>
                    <a:pt x="0" y="550"/>
                  </a:cubicBezTo>
                  <a:cubicBezTo>
                    <a:pt x="29" y="837"/>
                    <a:pt x="274" y="1070"/>
                    <a:pt x="557" y="1070"/>
                  </a:cubicBezTo>
                  <a:cubicBezTo>
                    <a:pt x="574" y="1070"/>
                    <a:pt x="591" y="1069"/>
                    <a:pt x="608" y="1067"/>
                  </a:cubicBezTo>
                  <a:cubicBezTo>
                    <a:pt x="912" y="1067"/>
                    <a:pt x="1155" y="794"/>
                    <a:pt x="1155" y="490"/>
                  </a:cubicBezTo>
                  <a:cubicBezTo>
                    <a:pt x="1127" y="205"/>
                    <a:pt x="885" y="0"/>
                    <a:pt x="60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25"/>
            <p:cNvSpPr/>
            <p:nvPr/>
          </p:nvSpPr>
          <p:spPr>
            <a:xfrm>
              <a:off x="7049995" y="1879142"/>
              <a:ext cx="47582" cy="11936"/>
            </a:xfrm>
            <a:custGeom>
              <a:rect b="b" l="l" r="r" t="t"/>
              <a:pathLst>
                <a:path extrusionOk="0" h="595" w="2372">
                  <a:moveTo>
                    <a:pt x="1216" y="1"/>
                  </a:moveTo>
                  <a:cubicBezTo>
                    <a:pt x="912" y="1"/>
                    <a:pt x="578" y="92"/>
                    <a:pt x="335" y="274"/>
                  </a:cubicBezTo>
                  <a:cubicBezTo>
                    <a:pt x="122" y="426"/>
                    <a:pt x="1" y="518"/>
                    <a:pt x="92" y="578"/>
                  </a:cubicBezTo>
                  <a:cubicBezTo>
                    <a:pt x="103" y="589"/>
                    <a:pt x="119" y="594"/>
                    <a:pt x="140" y="594"/>
                  </a:cubicBezTo>
                  <a:cubicBezTo>
                    <a:pt x="295" y="594"/>
                    <a:pt x="712" y="335"/>
                    <a:pt x="1247" y="335"/>
                  </a:cubicBezTo>
                  <a:cubicBezTo>
                    <a:pt x="1755" y="335"/>
                    <a:pt x="2169" y="594"/>
                    <a:pt x="2303" y="594"/>
                  </a:cubicBezTo>
                  <a:cubicBezTo>
                    <a:pt x="2321" y="594"/>
                    <a:pt x="2334" y="589"/>
                    <a:pt x="2341" y="578"/>
                  </a:cubicBezTo>
                  <a:cubicBezTo>
                    <a:pt x="2371" y="548"/>
                    <a:pt x="2311" y="426"/>
                    <a:pt x="2098" y="274"/>
                  </a:cubicBezTo>
                  <a:cubicBezTo>
                    <a:pt x="1855" y="92"/>
                    <a:pt x="1551" y="1"/>
                    <a:pt x="121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25"/>
            <p:cNvSpPr/>
            <p:nvPr/>
          </p:nvSpPr>
          <p:spPr>
            <a:xfrm>
              <a:off x="7134148" y="1879142"/>
              <a:ext cx="39037" cy="102547"/>
            </a:xfrm>
            <a:custGeom>
              <a:rect b="b" l="l" r="r" t="t"/>
              <a:pathLst>
                <a:path extrusionOk="0" h="5112" w="1946">
                  <a:moveTo>
                    <a:pt x="91" y="1"/>
                  </a:moveTo>
                  <a:lnTo>
                    <a:pt x="91" y="1"/>
                  </a:lnTo>
                  <a:cubicBezTo>
                    <a:pt x="0" y="31"/>
                    <a:pt x="486" y="1429"/>
                    <a:pt x="1125" y="3101"/>
                  </a:cubicBezTo>
                  <a:lnTo>
                    <a:pt x="1611" y="4287"/>
                  </a:lnTo>
                  <a:cubicBezTo>
                    <a:pt x="1672" y="4408"/>
                    <a:pt x="1733" y="4591"/>
                    <a:pt x="1702" y="4743"/>
                  </a:cubicBezTo>
                  <a:cubicBezTo>
                    <a:pt x="1672" y="4864"/>
                    <a:pt x="1550" y="4895"/>
                    <a:pt x="1398" y="4895"/>
                  </a:cubicBezTo>
                  <a:cubicBezTo>
                    <a:pt x="1034" y="4925"/>
                    <a:pt x="699" y="4986"/>
                    <a:pt x="395" y="5077"/>
                  </a:cubicBezTo>
                  <a:cubicBezTo>
                    <a:pt x="537" y="5103"/>
                    <a:pt x="678" y="5112"/>
                    <a:pt x="819" y="5112"/>
                  </a:cubicBezTo>
                  <a:cubicBezTo>
                    <a:pt x="1012" y="5112"/>
                    <a:pt x="1205" y="5094"/>
                    <a:pt x="1398" y="5077"/>
                  </a:cubicBezTo>
                  <a:cubicBezTo>
                    <a:pt x="1490" y="5077"/>
                    <a:pt x="1581" y="5046"/>
                    <a:pt x="1672" y="5046"/>
                  </a:cubicBezTo>
                  <a:cubicBezTo>
                    <a:pt x="1763" y="5016"/>
                    <a:pt x="1885" y="4925"/>
                    <a:pt x="1915" y="4803"/>
                  </a:cubicBezTo>
                  <a:cubicBezTo>
                    <a:pt x="1945" y="4591"/>
                    <a:pt x="1915" y="4378"/>
                    <a:pt x="1824" y="4195"/>
                  </a:cubicBezTo>
                  <a:cubicBezTo>
                    <a:pt x="1672" y="3831"/>
                    <a:pt x="1550" y="3436"/>
                    <a:pt x="1368" y="3010"/>
                  </a:cubicBezTo>
                  <a:cubicBezTo>
                    <a:pt x="730" y="1308"/>
                    <a:pt x="152" y="1"/>
                    <a:pt x="9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25"/>
            <p:cNvSpPr/>
            <p:nvPr/>
          </p:nvSpPr>
          <p:spPr>
            <a:xfrm>
              <a:off x="7032322" y="2094990"/>
              <a:ext cx="118916" cy="54002"/>
            </a:xfrm>
            <a:custGeom>
              <a:rect b="b" l="l" r="r" t="t"/>
              <a:pathLst>
                <a:path extrusionOk="0" h="2692" w="5928">
                  <a:moveTo>
                    <a:pt x="0" y="1"/>
                  </a:moveTo>
                  <a:cubicBezTo>
                    <a:pt x="0" y="1"/>
                    <a:pt x="1293" y="2691"/>
                    <a:pt x="5056" y="2691"/>
                  </a:cubicBezTo>
                  <a:cubicBezTo>
                    <a:pt x="5333" y="2691"/>
                    <a:pt x="5623" y="2676"/>
                    <a:pt x="5927" y="2645"/>
                  </a:cubicBezTo>
                  <a:lnTo>
                    <a:pt x="5927" y="1521"/>
                  </a:lnTo>
                  <a:cubicBezTo>
                    <a:pt x="5818" y="1524"/>
                    <a:pt x="5709" y="1525"/>
                    <a:pt x="5601" y="1525"/>
                  </a:cubicBezTo>
                  <a:cubicBezTo>
                    <a:pt x="3646" y="1525"/>
                    <a:pt x="1728" y="1009"/>
                    <a:pt x="0"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25"/>
            <p:cNvSpPr/>
            <p:nvPr/>
          </p:nvSpPr>
          <p:spPr>
            <a:xfrm>
              <a:off x="7098160" y="1994949"/>
              <a:ext cx="45757" cy="37171"/>
            </a:xfrm>
            <a:custGeom>
              <a:rect b="b" l="l" r="r" t="t"/>
              <a:pathLst>
                <a:path extrusionOk="0" h="1853" w="2281">
                  <a:moveTo>
                    <a:pt x="1090" y="0"/>
                  </a:moveTo>
                  <a:cubicBezTo>
                    <a:pt x="1061" y="0"/>
                    <a:pt x="1033" y="1"/>
                    <a:pt x="1004" y="3"/>
                  </a:cubicBezTo>
                  <a:cubicBezTo>
                    <a:pt x="669" y="3"/>
                    <a:pt x="366" y="185"/>
                    <a:pt x="183" y="459"/>
                  </a:cubicBezTo>
                  <a:cubicBezTo>
                    <a:pt x="1" y="763"/>
                    <a:pt x="31" y="1158"/>
                    <a:pt x="214" y="1462"/>
                  </a:cubicBezTo>
                  <a:cubicBezTo>
                    <a:pt x="385" y="1707"/>
                    <a:pt x="694" y="1853"/>
                    <a:pt x="999" y="1853"/>
                  </a:cubicBezTo>
                  <a:cubicBezTo>
                    <a:pt x="1072" y="1853"/>
                    <a:pt x="1146" y="1844"/>
                    <a:pt x="1217" y="1827"/>
                  </a:cubicBezTo>
                  <a:cubicBezTo>
                    <a:pt x="1551" y="1736"/>
                    <a:pt x="1885" y="1523"/>
                    <a:pt x="2128" y="1280"/>
                  </a:cubicBezTo>
                  <a:cubicBezTo>
                    <a:pt x="2220" y="1188"/>
                    <a:pt x="2159" y="1249"/>
                    <a:pt x="2220" y="1158"/>
                  </a:cubicBezTo>
                  <a:cubicBezTo>
                    <a:pt x="2280" y="945"/>
                    <a:pt x="2250" y="763"/>
                    <a:pt x="2159" y="580"/>
                  </a:cubicBezTo>
                  <a:cubicBezTo>
                    <a:pt x="1903" y="210"/>
                    <a:pt x="1513" y="0"/>
                    <a:pt x="1090"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25"/>
            <p:cNvSpPr/>
            <p:nvPr/>
          </p:nvSpPr>
          <p:spPr>
            <a:xfrm>
              <a:off x="7103696" y="1990055"/>
              <a:ext cx="41444" cy="34844"/>
            </a:xfrm>
            <a:custGeom>
              <a:rect b="b" l="l" r="r" t="t"/>
              <a:pathLst>
                <a:path extrusionOk="0" h="1737" w="2066">
                  <a:moveTo>
                    <a:pt x="112" y="0"/>
                  </a:moveTo>
                  <a:cubicBezTo>
                    <a:pt x="77" y="0"/>
                    <a:pt x="1" y="174"/>
                    <a:pt x="29" y="399"/>
                  </a:cubicBezTo>
                  <a:cubicBezTo>
                    <a:pt x="90" y="764"/>
                    <a:pt x="272" y="1128"/>
                    <a:pt x="545" y="1341"/>
                  </a:cubicBezTo>
                  <a:cubicBezTo>
                    <a:pt x="849" y="1584"/>
                    <a:pt x="1245" y="1736"/>
                    <a:pt x="1609" y="1736"/>
                  </a:cubicBezTo>
                  <a:cubicBezTo>
                    <a:pt x="1913" y="1706"/>
                    <a:pt x="2065" y="1706"/>
                    <a:pt x="2065" y="1584"/>
                  </a:cubicBezTo>
                  <a:cubicBezTo>
                    <a:pt x="2065" y="1493"/>
                    <a:pt x="1366" y="1584"/>
                    <a:pt x="789" y="1098"/>
                  </a:cubicBezTo>
                  <a:cubicBezTo>
                    <a:pt x="242" y="642"/>
                    <a:pt x="211" y="4"/>
                    <a:pt x="120" y="4"/>
                  </a:cubicBezTo>
                  <a:cubicBezTo>
                    <a:pt x="118" y="2"/>
                    <a:pt x="115" y="0"/>
                    <a:pt x="11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25"/>
            <p:cNvSpPr/>
            <p:nvPr/>
          </p:nvSpPr>
          <p:spPr>
            <a:xfrm>
              <a:off x="7045722" y="1853906"/>
              <a:ext cx="57331" cy="16068"/>
            </a:xfrm>
            <a:custGeom>
              <a:rect b="b" l="l" r="r" t="t"/>
              <a:pathLst>
                <a:path extrusionOk="0" h="801" w="2858">
                  <a:moveTo>
                    <a:pt x="1662" y="0"/>
                  </a:moveTo>
                  <a:cubicBezTo>
                    <a:pt x="1200" y="0"/>
                    <a:pt x="737" y="128"/>
                    <a:pt x="335" y="377"/>
                  </a:cubicBezTo>
                  <a:cubicBezTo>
                    <a:pt x="122" y="529"/>
                    <a:pt x="1" y="681"/>
                    <a:pt x="62" y="742"/>
                  </a:cubicBezTo>
                  <a:cubicBezTo>
                    <a:pt x="87" y="784"/>
                    <a:pt x="149" y="800"/>
                    <a:pt x="241" y="800"/>
                  </a:cubicBezTo>
                  <a:cubicBezTo>
                    <a:pt x="483" y="800"/>
                    <a:pt x="931" y="687"/>
                    <a:pt x="1460" y="621"/>
                  </a:cubicBezTo>
                  <a:cubicBezTo>
                    <a:pt x="2159" y="529"/>
                    <a:pt x="2767" y="590"/>
                    <a:pt x="2828" y="438"/>
                  </a:cubicBezTo>
                  <a:cubicBezTo>
                    <a:pt x="2858" y="347"/>
                    <a:pt x="2706" y="225"/>
                    <a:pt x="2463" y="134"/>
                  </a:cubicBezTo>
                  <a:cubicBezTo>
                    <a:pt x="2204" y="44"/>
                    <a:pt x="1933" y="0"/>
                    <a:pt x="166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25"/>
            <p:cNvSpPr/>
            <p:nvPr/>
          </p:nvSpPr>
          <p:spPr>
            <a:xfrm>
              <a:off x="7170116" y="1832943"/>
              <a:ext cx="43310" cy="13781"/>
            </a:xfrm>
            <a:custGeom>
              <a:rect b="b" l="l" r="r" t="t"/>
              <a:pathLst>
                <a:path extrusionOk="0" h="687" w="2159">
                  <a:moveTo>
                    <a:pt x="1051" y="1"/>
                  </a:moveTo>
                  <a:cubicBezTo>
                    <a:pt x="772" y="1"/>
                    <a:pt x="490" y="77"/>
                    <a:pt x="244" y="237"/>
                  </a:cubicBezTo>
                  <a:cubicBezTo>
                    <a:pt x="61" y="358"/>
                    <a:pt x="0" y="510"/>
                    <a:pt x="31" y="571"/>
                  </a:cubicBezTo>
                  <a:cubicBezTo>
                    <a:pt x="86" y="640"/>
                    <a:pt x="204" y="659"/>
                    <a:pt x="362" y="659"/>
                  </a:cubicBezTo>
                  <a:cubicBezTo>
                    <a:pt x="552" y="659"/>
                    <a:pt x="799" y="632"/>
                    <a:pt x="1064" y="632"/>
                  </a:cubicBezTo>
                  <a:cubicBezTo>
                    <a:pt x="1409" y="632"/>
                    <a:pt x="1713" y="686"/>
                    <a:pt x="1904" y="686"/>
                  </a:cubicBezTo>
                  <a:cubicBezTo>
                    <a:pt x="2000" y="686"/>
                    <a:pt x="2067" y="673"/>
                    <a:pt x="2098" y="632"/>
                  </a:cubicBezTo>
                  <a:cubicBezTo>
                    <a:pt x="2159" y="571"/>
                    <a:pt x="2098" y="419"/>
                    <a:pt x="1915" y="267"/>
                  </a:cubicBezTo>
                  <a:cubicBezTo>
                    <a:pt x="1661" y="93"/>
                    <a:pt x="1357" y="1"/>
                    <a:pt x="105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25"/>
            <p:cNvSpPr/>
            <p:nvPr/>
          </p:nvSpPr>
          <p:spPr>
            <a:xfrm>
              <a:off x="6922191" y="1917918"/>
              <a:ext cx="50391" cy="75325"/>
            </a:xfrm>
            <a:custGeom>
              <a:rect b="b" l="l" r="r" t="t"/>
              <a:pathLst>
                <a:path extrusionOk="0" h="3755" w="2512">
                  <a:moveTo>
                    <a:pt x="1598" y="1"/>
                  </a:moveTo>
                  <a:cubicBezTo>
                    <a:pt x="889" y="1"/>
                    <a:pt x="0" y="302"/>
                    <a:pt x="19" y="1806"/>
                  </a:cubicBezTo>
                  <a:cubicBezTo>
                    <a:pt x="39" y="3454"/>
                    <a:pt x="1148" y="3754"/>
                    <a:pt x="1880" y="3754"/>
                  </a:cubicBezTo>
                  <a:cubicBezTo>
                    <a:pt x="2242" y="3754"/>
                    <a:pt x="2511" y="3681"/>
                    <a:pt x="2511" y="3661"/>
                  </a:cubicBezTo>
                  <a:cubicBezTo>
                    <a:pt x="2511" y="3600"/>
                    <a:pt x="2450" y="135"/>
                    <a:pt x="2450" y="135"/>
                  </a:cubicBezTo>
                  <a:cubicBezTo>
                    <a:pt x="2427" y="123"/>
                    <a:pt x="2049" y="1"/>
                    <a:pt x="1598"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25"/>
            <p:cNvSpPr/>
            <p:nvPr/>
          </p:nvSpPr>
          <p:spPr>
            <a:xfrm>
              <a:off x="6934749" y="1933425"/>
              <a:ext cx="22588" cy="43049"/>
            </a:xfrm>
            <a:custGeom>
              <a:rect b="b" l="l" r="r" t="t"/>
              <a:pathLst>
                <a:path extrusionOk="0" h="2146" w="1126">
                  <a:moveTo>
                    <a:pt x="609" y="0"/>
                  </a:moveTo>
                  <a:cubicBezTo>
                    <a:pt x="396" y="61"/>
                    <a:pt x="244" y="182"/>
                    <a:pt x="153" y="395"/>
                  </a:cubicBezTo>
                  <a:cubicBezTo>
                    <a:pt x="62" y="608"/>
                    <a:pt x="1" y="851"/>
                    <a:pt x="31" y="1064"/>
                  </a:cubicBezTo>
                  <a:cubicBezTo>
                    <a:pt x="1" y="1520"/>
                    <a:pt x="244" y="1945"/>
                    <a:pt x="669" y="2128"/>
                  </a:cubicBezTo>
                  <a:cubicBezTo>
                    <a:pt x="714" y="2139"/>
                    <a:pt x="758" y="2146"/>
                    <a:pt x="803" y="2146"/>
                  </a:cubicBezTo>
                  <a:cubicBezTo>
                    <a:pt x="880" y="2146"/>
                    <a:pt x="957" y="2125"/>
                    <a:pt x="1034" y="2067"/>
                  </a:cubicBezTo>
                  <a:cubicBezTo>
                    <a:pt x="1125" y="2037"/>
                    <a:pt x="1125" y="1976"/>
                    <a:pt x="1125" y="1976"/>
                  </a:cubicBezTo>
                  <a:lnTo>
                    <a:pt x="1125" y="1976"/>
                  </a:lnTo>
                  <a:cubicBezTo>
                    <a:pt x="1125" y="1976"/>
                    <a:pt x="1095" y="2006"/>
                    <a:pt x="1004" y="2037"/>
                  </a:cubicBezTo>
                  <a:cubicBezTo>
                    <a:pt x="958" y="2052"/>
                    <a:pt x="905" y="2059"/>
                    <a:pt x="852" y="2059"/>
                  </a:cubicBezTo>
                  <a:cubicBezTo>
                    <a:pt x="799" y="2059"/>
                    <a:pt x="745" y="2052"/>
                    <a:pt x="700" y="2037"/>
                  </a:cubicBezTo>
                  <a:cubicBezTo>
                    <a:pt x="365" y="1824"/>
                    <a:pt x="183" y="1459"/>
                    <a:pt x="183" y="1064"/>
                  </a:cubicBezTo>
                  <a:cubicBezTo>
                    <a:pt x="183" y="881"/>
                    <a:pt x="214" y="669"/>
                    <a:pt x="305" y="456"/>
                  </a:cubicBezTo>
                  <a:cubicBezTo>
                    <a:pt x="365" y="304"/>
                    <a:pt x="487" y="182"/>
                    <a:pt x="639" y="122"/>
                  </a:cubicBezTo>
                  <a:cubicBezTo>
                    <a:pt x="655" y="116"/>
                    <a:pt x="672" y="114"/>
                    <a:pt x="690" y="114"/>
                  </a:cubicBezTo>
                  <a:cubicBezTo>
                    <a:pt x="770" y="114"/>
                    <a:pt x="857" y="168"/>
                    <a:pt x="882" y="243"/>
                  </a:cubicBezTo>
                  <a:cubicBezTo>
                    <a:pt x="913" y="304"/>
                    <a:pt x="913" y="365"/>
                    <a:pt x="913" y="365"/>
                  </a:cubicBezTo>
                  <a:cubicBezTo>
                    <a:pt x="913" y="365"/>
                    <a:pt x="973" y="334"/>
                    <a:pt x="943" y="213"/>
                  </a:cubicBezTo>
                  <a:cubicBezTo>
                    <a:pt x="943" y="152"/>
                    <a:pt x="882" y="122"/>
                    <a:pt x="852" y="61"/>
                  </a:cubicBezTo>
                  <a:cubicBezTo>
                    <a:pt x="791" y="30"/>
                    <a:pt x="700" y="0"/>
                    <a:pt x="609"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25"/>
            <p:cNvSpPr/>
            <p:nvPr/>
          </p:nvSpPr>
          <p:spPr>
            <a:xfrm>
              <a:off x="6939022" y="1984638"/>
              <a:ext cx="20140" cy="19579"/>
            </a:xfrm>
            <a:custGeom>
              <a:rect b="b" l="l" r="r" t="t"/>
              <a:pathLst>
                <a:path extrusionOk="0" h="976" w="1004">
                  <a:moveTo>
                    <a:pt x="639" y="0"/>
                  </a:moveTo>
                  <a:cubicBezTo>
                    <a:pt x="639" y="31"/>
                    <a:pt x="760" y="91"/>
                    <a:pt x="852" y="243"/>
                  </a:cubicBezTo>
                  <a:cubicBezTo>
                    <a:pt x="882" y="335"/>
                    <a:pt x="882" y="456"/>
                    <a:pt x="882" y="547"/>
                  </a:cubicBezTo>
                  <a:cubicBezTo>
                    <a:pt x="821" y="669"/>
                    <a:pt x="730" y="760"/>
                    <a:pt x="608" y="821"/>
                  </a:cubicBezTo>
                  <a:cubicBezTo>
                    <a:pt x="548" y="851"/>
                    <a:pt x="487" y="867"/>
                    <a:pt x="426" y="867"/>
                  </a:cubicBezTo>
                  <a:cubicBezTo>
                    <a:pt x="365" y="867"/>
                    <a:pt x="304" y="851"/>
                    <a:pt x="244" y="821"/>
                  </a:cubicBezTo>
                  <a:cubicBezTo>
                    <a:pt x="152" y="760"/>
                    <a:pt x="92" y="639"/>
                    <a:pt x="92" y="547"/>
                  </a:cubicBezTo>
                  <a:cubicBezTo>
                    <a:pt x="61" y="426"/>
                    <a:pt x="92" y="335"/>
                    <a:pt x="92" y="243"/>
                  </a:cubicBezTo>
                  <a:lnTo>
                    <a:pt x="92" y="243"/>
                  </a:lnTo>
                  <a:cubicBezTo>
                    <a:pt x="92" y="243"/>
                    <a:pt x="1" y="335"/>
                    <a:pt x="1" y="547"/>
                  </a:cubicBezTo>
                  <a:cubicBezTo>
                    <a:pt x="1" y="699"/>
                    <a:pt x="61" y="821"/>
                    <a:pt x="183" y="912"/>
                  </a:cubicBezTo>
                  <a:cubicBezTo>
                    <a:pt x="277" y="950"/>
                    <a:pt x="371" y="976"/>
                    <a:pt x="472" y="976"/>
                  </a:cubicBezTo>
                  <a:cubicBezTo>
                    <a:pt x="534" y="976"/>
                    <a:pt x="600" y="966"/>
                    <a:pt x="669" y="943"/>
                  </a:cubicBezTo>
                  <a:cubicBezTo>
                    <a:pt x="821" y="882"/>
                    <a:pt x="943" y="760"/>
                    <a:pt x="973" y="578"/>
                  </a:cubicBezTo>
                  <a:cubicBezTo>
                    <a:pt x="1004" y="456"/>
                    <a:pt x="973" y="304"/>
                    <a:pt x="912" y="213"/>
                  </a:cubicBezTo>
                  <a:cubicBezTo>
                    <a:pt x="791" y="31"/>
                    <a:pt x="639" y="0"/>
                    <a:pt x="63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25"/>
            <p:cNvSpPr/>
            <p:nvPr/>
          </p:nvSpPr>
          <p:spPr>
            <a:xfrm>
              <a:off x="7094509" y="1717938"/>
              <a:ext cx="150009" cy="149026"/>
            </a:xfrm>
            <a:custGeom>
              <a:rect b="b" l="l" r="r" t="t"/>
              <a:pathLst>
                <a:path extrusionOk="0" h="7429" w="7478">
                  <a:moveTo>
                    <a:pt x="1902" y="0"/>
                  </a:moveTo>
                  <a:cubicBezTo>
                    <a:pt x="1250" y="0"/>
                    <a:pt x="601" y="145"/>
                    <a:pt x="0" y="438"/>
                  </a:cubicBezTo>
                  <a:cubicBezTo>
                    <a:pt x="548" y="2201"/>
                    <a:pt x="1733" y="3660"/>
                    <a:pt x="3314" y="4602"/>
                  </a:cubicBezTo>
                  <a:cubicBezTo>
                    <a:pt x="3982" y="4997"/>
                    <a:pt x="4742" y="5271"/>
                    <a:pt x="5411" y="5666"/>
                  </a:cubicBezTo>
                  <a:cubicBezTo>
                    <a:pt x="6140" y="6000"/>
                    <a:pt x="6718" y="6578"/>
                    <a:pt x="7083" y="7277"/>
                  </a:cubicBezTo>
                  <a:lnTo>
                    <a:pt x="7447" y="7429"/>
                  </a:lnTo>
                  <a:cubicBezTo>
                    <a:pt x="7478" y="6061"/>
                    <a:pt x="7204" y="4693"/>
                    <a:pt x="6687" y="3447"/>
                  </a:cubicBezTo>
                  <a:cubicBezTo>
                    <a:pt x="6140" y="2170"/>
                    <a:pt x="5168" y="1137"/>
                    <a:pt x="3952" y="499"/>
                  </a:cubicBezTo>
                  <a:cubicBezTo>
                    <a:pt x="3306" y="168"/>
                    <a:pt x="2603" y="0"/>
                    <a:pt x="190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25"/>
            <p:cNvSpPr/>
            <p:nvPr/>
          </p:nvSpPr>
          <p:spPr>
            <a:xfrm>
              <a:off x="6907928" y="1724097"/>
              <a:ext cx="205495" cy="199296"/>
            </a:xfrm>
            <a:custGeom>
              <a:rect b="b" l="l" r="r" t="t"/>
              <a:pathLst>
                <a:path extrusionOk="0" h="9935" w="10244">
                  <a:moveTo>
                    <a:pt x="8350" y="0"/>
                  </a:moveTo>
                  <a:cubicBezTo>
                    <a:pt x="6280" y="0"/>
                    <a:pt x="3970" y="858"/>
                    <a:pt x="2614" y="2167"/>
                  </a:cubicBezTo>
                  <a:cubicBezTo>
                    <a:pt x="730" y="4022"/>
                    <a:pt x="0" y="6757"/>
                    <a:pt x="791" y="9280"/>
                  </a:cubicBezTo>
                  <a:cubicBezTo>
                    <a:pt x="821" y="9462"/>
                    <a:pt x="912" y="9614"/>
                    <a:pt x="1064" y="9736"/>
                  </a:cubicBezTo>
                  <a:cubicBezTo>
                    <a:pt x="1120" y="9768"/>
                    <a:pt x="1175" y="9779"/>
                    <a:pt x="1231" y="9779"/>
                  </a:cubicBezTo>
                  <a:cubicBezTo>
                    <a:pt x="1356" y="9779"/>
                    <a:pt x="1481" y="9723"/>
                    <a:pt x="1606" y="9723"/>
                  </a:cubicBezTo>
                  <a:cubicBezTo>
                    <a:pt x="1638" y="9723"/>
                    <a:pt x="1670" y="9727"/>
                    <a:pt x="1702" y="9736"/>
                  </a:cubicBezTo>
                  <a:cubicBezTo>
                    <a:pt x="2128" y="9873"/>
                    <a:pt x="2510" y="9935"/>
                    <a:pt x="2856" y="9935"/>
                  </a:cubicBezTo>
                  <a:cubicBezTo>
                    <a:pt x="4963" y="9935"/>
                    <a:pt x="5760" y="7659"/>
                    <a:pt x="6961" y="6301"/>
                  </a:cubicBezTo>
                  <a:cubicBezTo>
                    <a:pt x="8359" y="4690"/>
                    <a:pt x="9879" y="2380"/>
                    <a:pt x="10244" y="283"/>
                  </a:cubicBezTo>
                  <a:cubicBezTo>
                    <a:pt x="9664" y="90"/>
                    <a:pt x="9020" y="0"/>
                    <a:pt x="835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25"/>
            <p:cNvSpPr/>
            <p:nvPr/>
          </p:nvSpPr>
          <p:spPr>
            <a:xfrm>
              <a:off x="7198160" y="1743174"/>
              <a:ext cx="72577" cy="181362"/>
            </a:xfrm>
            <a:custGeom>
              <a:rect b="b" l="l" r="r" t="t"/>
              <a:pathLst>
                <a:path extrusionOk="0" h="9041" w="3618">
                  <a:moveTo>
                    <a:pt x="1" y="1"/>
                  </a:moveTo>
                  <a:cubicBezTo>
                    <a:pt x="92" y="92"/>
                    <a:pt x="213" y="213"/>
                    <a:pt x="305" y="305"/>
                  </a:cubicBezTo>
                  <a:cubicBezTo>
                    <a:pt x="487" y="517"/>
                    <a:pt x="761" y="791"/>
                    <a:pt x="1095" y="1186"/>
                  </a:cubicBezTo>
                  <a:cubicBezTo>
                    <a:pt x="1885" y="2189"/>
                    <a:pt x="2524" y="3314"/>
                    <a:pt x="2949" y="4560"/>
                  </a:cubicBezTo>
                  <a:cubicBezTo>
                    <a:pt x="3071" y="4894"/>
                    <a:pt x="3192" y="5259"/>
                    <a:pt x="3253" y="5593"/>
                  </a:cubicBezTo>
                  <a:cubicBezTo>
                    <a:pt x="3344" y="5928"/>
                    <a:pt x="3405" y="6262"/>
                    <a:pt x="3435" y="6596"/>
                  </a:cubicBezTo>
                  <a:cubicBezTo>
                    <a:pt x="3527" y="7174"/>
                    <a:pt x="3405" y="7751"/>
                    <a:pt x="3101" y="8238"/>
                  </a:cubicBezTo>
                  <a:cubicBezTo>
                    <a:pt x="2888" y="8572"/>
                    <a:pt x="2584" y="8815"/>
                    <a:pt x="2220" y="8937"/>
                  </a:cubicBezTo>
                  <a:cubicBezTo>
                    <a:pt x="2068" y="8998"/>
                    <a:pt x="1946" y="8998"/>
                    <a:pt x="1794" y="9028"/>
                  </a:cubicBezTo>
                  <a:cubicBezTo>
                    <a:pt x="1839" y="9037"/>
                    <a:pt x="1883" y="9041"/>
                    <a:pt x="1927" y="9041"/>
                  </a:cubicBezTo>
                  <a:cubicBezTo>
                    <a:pt x="2032" y="9041"/>
                    <a:pt x="2134" y="9019"/>
                    <a:pt x="2220" y="8998"/>
                  </a:cubicBezTo>
                  <a:cubicBezTo>
                    <a:pt x="2615" y="8876"/>
                    <a:pt x="2949" y="8633"/>
                    <a:pt x="3162" y="8299"/>
                  </a:cubicBezTo>
                  <a:cubicBezTo>
                    <a:pt x="3496" y="7782"/>
                    <a:pt x="3618" y="7174"/>
                    <a:pt x="3557" y="6596"/>
                  </a:cubicBezTo>
                  <a:cubicBezTo>
                    <a:pt x="3527" y="6262"/>
                    <a:pt x="3466" y="5897"/>
                    <a:pt x="3375" y="5563"/>
                  </a:cubicBezTo>
                  <a:cubicBezTo>
                    <a:pt x="3010" y="3922"/>
                    <a:pt x="2220" y="2402"/>
                    <a:pt x="1156" y="1125"/>
                  </a:cubicBezTo>
                  <a:cubicBezTo>
                    <a:pt x="913" y="821"/>
                    <a:pt x="639" y="548"/>
                    <a:pt x="335" y="274"/>
                  </a:cubicBezTo>
                  <a:lnTo>
                    <a:pt x="92" y="61"/>
                  </a:lnTo>
                  <a:cubicBezTo>
                    <a:pt x="32" y="31"/>
                    <a:pt x="1"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25"/>
            <p:cNvSpPr/>
            <p:nvPr/>
          </p:nvSpPr>
          <p:spPr>
            <a:xfrm>
              <a:off x="6854869" y="2066344"/>
              <a:ext cx="102466" cy="90150"/>
            </a:xfrm>
            <a:custGeom>
              <a:rect b="b" l="l" r="r" t="t"/>
              <a:pathLst>
                <a:path extrusionOk="0" h="4494" w="5108">
                  <a:moveTo>
                    <a:pt x="2023" y="1208"/>
                  </a:moveTo>
                  <a:cubicBezTo>
                    <a:pt x="2058" y="1208"/>
                    <a:pt x="2093" y="1211"/>
                    <a:pt x="2129" y="1216"/>
                  </a:cubicBezTo>
                  <a:cubicBezTo>
                    <a:pt x="2554" y="1307"/>
                    <a:pt x="2919" y="1611"/>
                    <a:pt x="3071" y="2037"/>
                  </a:cubicBezTo>
                  <a:cubicBezTo>
                    <a:pt x="3137" y="2169"/>
                    <a:pt x="3183" y="2310"/>
                    <a:pt x="3211" y="2454"/>
                  </a:cubicBezTo>
                  <a:lnTo>
                    <a:pt x="3211" y="2454"/>
                  </a:lnTo>
                  <a:cubicBezTo>
                    <a:pt x="3014" y="2501"/>
                    <a:pt x="2811" y="2525"/>
                    <a:pt x="2603" y="2525"/>
                  </a:cubicBezTo>
                  <a:cubicBezTo>
                    <a:pt x="2567" y="2525"/>
                    <a:pt x="2530" y="2525"/>
                    <a:pt x="2493" y="2523"/>
                  </a:cubicBezTo>
                  <a:cubicBezTo>
                    <a:pt x="2311" y="2493"/>
                    <a:pt x="2098" y="2462"/>
                    <a:pt x="1916" y="2371"/>
                  </a:cubicBezTo>
                  <a:cubicBezTo>
                    <a:pt x="1733" y="2280"/>
                    <a:pt x="1581" y="2158"/>
                    <a:pt x="1490" y="1946"/>
                  </a:cubicBezTo>
                  <a:cubicBezTo>
                    <a:pt x="1399" y="1763"/>
                    <a:pt x="1430" y="1550"/>
                    <a:pt x="1551" y="1398"/>
                  </a:cubicBezTo>
                  <a:cubicBezTo>
                    <a:pt x="1678" y="1272"/>
                    <a:pt x="1847" y="1208"/>
                    <a:pt x="2023" y="1208"/>
                  </a:cubicBezTo>
                  <a:close/>
                  <a:moveTo>
                    <a:pt x="5107" y="0"/>
                  </a:moveTo>
                  <a:cubicBezTo>
                    <a:pt x="5077" y="183"/>
                    <a:pt x="5077" y="335"/>
                    <a:pt x="5047" y="517"/>
                  </a:cubicBezTo>
                  <a:cubicBezTo>
                    <a:pt x="4955" y="1003"/>
                    <a:pt x="4743" y="1429"/>
                    <a:pt x="4408" y="1794"/>
                  </a:cubicBezTo>
                  <a:cubicBezTo>
                    <a:pt x="4107" y="2095"/>
                    <a:pt x="3724" y="2315"/>
                    <a:pt x="3303" y="2431"/>
                  </a:cubicBezTo>
                  <a:lnTo>
                    <a:pt x="3303" y="2431"/>
                  </a:lnTo>
                  <a:cubicBezTo>
                    <a:pt x="3242" y="2059"/>
                    <a:pt x="3064" y="1704"/>
                    <a:pt x="2767" y="1429"/>
                  </a:cubicBezTo>
                  <a:cubicBezTo>
                    <a:pt x="2585" y="1246"/>
                    <a:pt x="2341" y="1125"/>
                    <a:pt x="2098" y="1094"/>
                  </a:cubicBezTo>
                  <a:cubicBezTo>
                    <a:pt x="2047" y="1082"/>
                    <a:pt x="1995" y="1076"/>
                    <a:pt x="1943" y="1076"/>
                  </a:cubicBezTo>
                  <a:cubicBezTo>
                    <a:pt x="1746" y="1076"/>
                    <a:pt x="1550" y="1163"/>
                    <a:pt x="1430" y="1307"/>
                  </a:cubicBezTo>
                  <a:cubicBezTo>
                    <a:pt x="1278" y="1520"/>
                    <a:pt x="1247" y="1794"/>
                    <a:pt x="1338" y="2006"/>
                  </a:cubicBezTo>
                  <a:cubicBezTo>
                    <a:pt x="1460" y="2219"/>
                    <a:pt x="1612" y="2402"/>
                    <a:pt x="1825" y="2493"/>
                  </a:cubicBezTo>
                  <a:cubicBezTo>
                    <a:pt x="2037" y="2553"/>
                    <a:pt x="2250" y="2614"/>
                    <a:pt x="2463" y="2614"/>
                  </a:cubicBezTo>
                  <a:cubicBezTo>
                    <a:pt x="2533" y="2620"/>
                    <a:pt x="2602" y="2623"/>
                    <a:pt x="2671" y="2623"/>
                  </a:cubicBezTo>
                  <a:cubicBezTo>
                    <a:pt x="2861" y="2623"/>
                    <a:pt x="3048" y="2602"/>
                    <a:pt x="3228" y="2561"/>
                  </a:cubicBezTo>
                  <a:lnTo>
                    <a:pt x="3228" y="2561"/>
                  </a:lnTo>
                  <a:cubicBezTo>
                    <a:pt x="3256" y="2780"/>
                    <a:pt x="3242" y="3006"/>
                    <a:pt x="3192" y="3222"/>
                  </a:cubicBezTo>
                  <a:cubicBezTo>
                    <a:pt x="3071" y="3587"/>
                    <a:pt x="2828" y="3891"/>
                    <a:pt x="2524" y="4104"/>
                  </a:cubicBezTo>
                  <a:cubicBezTo>
                    <a:pt x="2250" y="4286"/>
                    <a:pt x="1946" y="4408"/>
                    <a:pt x="1612" y="4408"/>
                  </a:cubicBezTo>
                  <a:cubicBezTo>
                    <a:pt x="1338" y="4408"/>
                    <a:pt x="1065" y="4347"/>
                    <a:pt x="822" y="4225"/>
                  </a:cubicBezTo>
                  <a:cubicBezTo>
                    <a:pt x="639" y="4134"/>
                    <a:pt x="487" y="3982"/>
                    <a:pt x="335" y="3830"/>
                  </a:cubicBezTo>
                  <a:cubicBezTo>
                    <a:pt x="214" y="3709"/>
                    <a:pt x="92" y="3587"/>
                    <a:pt x="1" y="3435"/>
                  </a:cubicBezTo>
                  <a:lnTo>
                    <a:pt x="1" y="3435"/>
                  </a:lnTo>
                  <a:cubicBezTo>
                    <a:pt x="1" y="3496"/>
                    <a:pt x="31" y="3526"/>
                    <a:pt x="62" y="3587"/>
                  </a:cubicBezTo>
                  <a:cubicBezTo>
                    <a:pt x="122" y="3678"/>
                    <a:pt x="183" y="3800"/>
                    <a:pt x="274" y="3891"/>
                  </a:cubicBezTo>
                  <a:cubicBezTo>
                    <a:pt x="426" y="4043"/>
                    <a:pt x="578" y="4195"/>
                    <a:pt x="761" y="4286"/>
                  </a:cubicBezTo>
                  <a:cubicBezTo>
                    <a:pt x="1023" y="4424"/>
                    <a:pt x="1311" y="4493"/>
                    <a:pt x="1595" y="4493"/>
                  </a:cubicBezTo>
                  <a:cubicBezTo>
                    <a:pt x="1936" y="4493"/>
                    <a:pt x="2272" y="4394"/>
                    <a:pt x="2554" y="4195"/>
                  </a:cubicBezTo>
                  <a:cubicBezTo>
                    <a:pt x="3122" y="3810"/>
                    <a:pt x="3381" y="3161"/>
                    <a:pt x="3317" y="2539"/>
                  </a:cubicBezTo>
                  <a:lnTo>
                    <a:pt x="3317" y="2539"/>
                  </a:lnTo>
                  <a:cubicBezTo>
                    <a:pt x="3750" y="2423"/>
                    <a:pt x="4140" y="2190"/>
                    <a:pt x="4439" y="1854"/>
                  </a:cubicBezTo>
                  <a:cubicBezTo>
                    <a:pt x="4773" y="1490"/>
                    <a:pt x="5016" y="1034"/>
                    <a:pt x="5077" y="517"/>
                  </a:cubicBezTo>
                  <a:cubicBezTo>
                    <a:pt x="5077" y="395"/>
                    <a:pt x="5107" y="274"/>
                    <a:pt x="5107" y="122"/>
                  </a:cubicBezTo>
                  <a:cubicBezTo>
                    <a:pt x="5107" y="91"/>
                    <a:pt x="5107" y="31"/>
                    <a:pt x="510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25"/>
            <p:cNvSpPr/>
            <p:nvPr/>
          </p:nvSpPr>
          <p:spPr>
            <a:xfrm>
              <a:off x="6922552" y="2066344"/>
              <a:ext cx="47582" cy="112216"/>
            </a:xfrm>
            <a:custGeom>
              <a:rect b="b" l="l" r="r" t="t"/>
              <a:pathLst>
                <a:path extrusionOk="0" h="5594" w="2372">
                  <a:moveTo>
                    <a:pt x="1551" y="0"/>
                  </a:moveTo>
                  <a:cubicBezTo>
                    <a:pt x="1551" y="0"/>
                    <a:pt x="1703" y="335"/>
                    <a:pt x="1855" y="882"/>
                  </a:cubicBezTo>
                  <a:cubicBezTo>
                    <a:pt x="2220" y="2371"/>
                    <a:pt x="1794" y="3921"/>
                    <a:pt x="700" y="4985"/>
                  </a:cubicBezTo>
                  <a:cubicBezTo>
                    <a:pt x="305" y="5411"/>
                    <a:pt x="1" y="5593"/>
                    <a:pt x="1" y="5593"/>
                  </a:cubicBezTo>
                  <a:cubicBezTo>
                    <a:pt x="92" y="5563"/>
                    <a:pt x="153" y="5532"/>
                    <a:pt x="214" y="5471"/>
                  </a:cubicBezTo>
                  <a:cubicBezTo>
                    <a:pt x="426" y="5350"/>
                    <a:pt x="609" y="5198"/>
                    <a:pt x="761" y="5046"/>
                  </a:cubicBezTo>
                  <a:cubicBezTo>
                    <a:pt x="1916" y="3982"/>
                    <a:pt x="2372" y="2371"/>
                    <a:pt x="1946" y="882"/>
                  </a:cubicBezTo>
                  <a:cubicBezTo>
                    <a:pt x="1885" y="639"/>
                    <a:pt x="1794" y="426"/>
                    <a:pt x="1703" y="243"/>
                  </a:cubicBezTo>
                  <a:cubicBezTo>
                    <a:pt x="1673" y="152"/>
                    <a:pt x="1612" y="61"/>
                    <a:pt x="155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25"/>
            <p:cNvSpPr/>
            <p:nvPr/>
          </p:nvSpPr>
          <p:spPr>
            <a:xfrm>
              <a:off x="6895130" y="1712702"/>
              <a:ext cx="207922" cy="135987"/>
            </a:xfrm>
            <a:custGeom>
              <a:rect b="b" l="l" r="r" t="t"/>
              <a:pathLst>
                <a:path extrusionOk="0" h="6779" w="10365">
                  <a:moveTo>
                    <a:pt x="10364" y="1"/>
                  </a:moveTo>
                  <a:cubicBezTo>
                    <a:pt x="10359" y="6"/>
                    <a:pt x="10329" y="36"/>
                    <a:pt x="10274" y="91"/>
                  </a:cubicBezTo>
                  <a:lnTo>
                    <a:pt x="10031" y="334"/>
                  </a:lnTo>
                  <a:lnTo>
                    <a:pt x="9848" y="517"/>
                  </a:lnTo>
                  <a:cubicBezTo>
                    <a:pt x="9757" y="608"/>
                    <a:pt x="9696" y="669"/>
                    <a:pt x="9605" y="729"/>
                  </a:cubicBezTo>
                  <a:cubicBezTo>
                    <a:pt x="9423" y="912"/>
                    <a:pt x="9210" y="1064"/>
                    <a:pt x="9028" y="1216"/>
                  </a:cubicBezTo>
                  <a:lnTo>
                    <a:pt x="8663" y="1489"/>
                  </a:lnTo>
                  <a:lnTo>
                    <a:pt x="8298" y="1763"/>
                  </a:lnTo>
                  <a:cubicBezTo>
                    <a:pt x="8024" y="1945"/>
                    <a:pt x="7721" y="2128"/>
                    <a:pt x="7386" y="2310"/>
                  </a:cubicBezTo>
                  <a:cubicBezTo>
                    <a:pt x="6748" y="2675"/>
                    <a:pt x="6018" y="3039"/>
                    <a:pt x="5228" y="3404"/>
                  </a:cubicBezTo>
                  <a:cubicBezTo>
                    <a:pt x="4468" y="3799"/>
                    <a:pt x="3708" y="4134"/>
                    <a:pt x="3070" y="4498"/>
                  </a:cubicBezTo>
                  <a:cubicBezTo>
                    <a:pt x="2736" y="4681"/>
                    <a:pt x="2432" y="4863"/>
                    <a:pt x="2158" y="5045"/>
                  </a:cubicBezTo>
                  <a:cubicBezTo>
                    <a:pt x="2006" y="5137"/>
                    <a:pt x="1885" y="5228"/>
                    <a:pt x="1763" y="5289"/>
                  </a:cubicBezTo>
                  <a:lnTo>
                    <a:pt x="1368" y="5562"/>
                  </a:lnTo>
                  <a:cubicBezTo>
                    <a:pt x="1125" y="5714"/>
                    <a:pt x="942" y="5897"/>
                    <a:pt x="760" y="6049"/>
                  </a:cubicBezTo>
                  <a:cubicBezTo>
                    <a:pt x="699" y="6109"/>
                    <a:pt x="608" y="6170"/>
                    <a:pt x="547" y="6231"/>
                  </a:cubicBezTo>
                  <a:lnTo>
                    <a:pt x="365" y="6444"/>
                  </a:lnTo>
                  <a:cubicBezTo>
                    <a:pt x="243" y="6535"/>
                    <a:pt x="152" y="6626"/>
                    <a:pt x="91" y="6687"/>
                  </a:cubicBezTo>
                  <a:cubicBezTo>
                    <a:pt x="30" y="6748"/>
                    <a:pt x="0" y="6778"/>
                    <a:pt x="0" y="6778"/>
                  </a:cubicBezTo>
                  <a:cubicBezTo>
                    <a:pt x="0" y="6778"/>
                    <a:pt x="61" y="6778"/>
                    <a:pt x="122" y="6717"/>
                  </a:cubicBezTo>
                  <a:lnTo>
                    <a:pt x="395" y="6474"/>
                  </a:lnTo>
                  <a:lnTo>
                    <a:pt x="578" y="6292"/>
                  </a:lnTo>
                  <a:lnTo>
                    <a:pt x="821" y="6079"/>
                  </a:lnTo>
                  <a:cubicBezTo>
                    <a:pt x="1003" y="5957"/>
                    <a:pt x="1185" y="5775"/>
                    <a:pt x="1429" y="5623"/>
                  </a:cubicBezTo>
                  <a:lnTo>
                    <a:pt x="1793" y="5380"/>
                  </a:lnTo>
                  <a:lnTo>
                    <a:pt x="2219" y="5137"/>
                  </a:lnTo>
                  <a:cubicBezTo>
                    <a:pt x="2492" y="4954"/>
                    <a:pt x="2796" y="4772"/>
                    <a:pt x="3131" y="4590"/>
                  </a:cubicBezTo>
                  <a:cubicBezTo>
                    <a:pt x="3769" y="4255"/>
                    <a:pt x="4529" y="3890"/>
                    <a:pt x="5289" y="3526"/>
                  </a:cubicBezTo>
                  <a:cubicBezTo>
                    <a:pt x="6079" y="3161"/>
                    <a:pt x="6809" y="2766"/>
                    <a:pt x="7447" y="2401"/>
                  </a:cubicBezTo>
                  <a:cubicBezTo>
                    <a:pt x="7781" y="2219"/>
                    <a:pt x="8085" y="2036"/>
                    <a:pt x="8359" y="1854"/>
                  </a:cubicBezTo>
                  <a:cubicBezTo>
                    <a:pt x="8480" y="1732"/>
                    <a:pt x="8632" y="1672"/>
                    <a:pt x="8724" y="1580"/>
                  </a:cubicBezTo>
                  <a:lnTo>
                    <a:pt x="9088" y="1276"/>
                  </a:lnTo>
                  <a:cubicBezTo>
                    <a:pt x="9271" y="1124"/>
                    <a:pt x="9483" y="972"/>
                    <a:pt x="9635" y="790"/>
                  </a:cubicBezTo>
                  <a:cubicBezTo>
                    <a:pt x="9727" y="699"/>
                    <a:pt x="9818" y="638"/>
                    <a:pt x="9879" y="577"/>
                  </a:cubicBezTo>
                  <a:lnTo>
                    <a:pt x="10061" y="365"/>
                  </a:lnTo>
                  <a:cubicBezTo>
                    <a:pt x="10152" y="273"/>
                    <a:pt x="10213" y="182"/>
                    <a:pt x="10304" y="91"/>
                  </a:cubicBezTo>
                  <a:cubicBezTo>
                    <a:pt x="10304" y="61"/>
                    <a:pt x="10334" y="31"/>
                    <a:pt x="1036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25"/>
            <p:cNvSpPr/>
            <p:nvPr/>
          </p:nvSpPr>
          <p:spPr>
            <a:xfrm>
              <a:off x="7103656" y="1713304"/>
              <a:ext cx="139036" cy="145134"/>
            </a:xfrm>
            <a:custGeom>
              <a:rect b="b" l="l" r="r" t="t"/>
              <a:pathLst>
                <a:path extrusionOk="0" h="7235" w="6931">
                  <a:moveTo>
                    <a:pt x="0" y="0"/>
                  </a:moveTo>
                  <a:lnTo>
                    <a:pt x="0" y="0"/>
                  </a:lnTo>
                  <a:cubicBezTo>
                    <a:pt x="92" y="122"/>
                    <a:pt x="183" y="213"/>
                    <a:pt x="304" y="304"/>
                  </a:cubicBezTo>
                  <a:cubicBezTo>
                    <a:pt x="517" y="487"/>
                    <a:pt x="791" y="730"/>
                    <a:pt x="1186" y="1034"/>
                  </a:cubicBezTo>
                  <a:cubicBezTo>
                    <a:pt x="2189" y="1794"/>
                    <a:pt x="3222" y="2462"/>
                    <a:pt x="4347" y="3070"/>
                  </a:cubicBezTo>
                  <a:cubicBezTo>
                    <a:pt x="4924" y="3374"/>
                    <a:pt x="5472" y="3769"/>
                    <a:pt x="5928" y="4286"/>
                  </a:cubicBezTo>
                  <a:cubicBezTo>
                    <a:pt x="6292" y="4681"/>
                    <a:pt x="6566" y="5167"/>
                    <a:pt x="6687" y="5715"/>
                  </a:cubicBezTo>
                  <a:cubicBezTo>
                    <a:pt x="6809" y="6201"/>
                    <a:pt x="6839" y="6718"/>
                    <a:pt x="6779" y="7234"/>
                  </a:cubicBezTo>
                  <a:cubicBezTo>
                    <a:pt x="6839" y="7113"/>
                    <a:pt x="6870" y="6961"/>
                    <a:pt x="6900" y="6809"/>
                  </a:cubicBezTo>
                  <a:cubicBezTo>
                    <a:pt x="6931" y="6444"/>
                    <a:pt x="6931" y="6049"/>
                    <a:pt x="6839" y="5684"/>
                  </a:cubicBezTo>
                  <a:cubicBezTo>
                    <a:pt x="6718" y="5107"/>
                    <a:pt x="6444" y="4590"/>
                    <a:pt x="6079" y="4164"/>
                  </a:cubicBezTo>
                  <a:cubicBezTo>
                    <a:pt x="5624" y="3648"/>
                    <a:pt x="5046" y="3222"/>
                    <a:pt x="4438" y="2888"/>
                  </a:cubicBezTo>
                  <a:cubicBezTo>
                    <a:pt x="3344" y="2310"/>
                    <a:pt x="2280" y="1642"/>
                    <a:pt x="1277" y="912"/>
                  </a:cubicBezTo>
                  <a:cubicBezTo>
                    <a:pt x="882" y="639"/>
                    <a:pt x="578" y="395"/>
                    <a:pt x="365" y="243"/>
                  </a:cubicBezTo>
                  <a:cubicBezTo>
                    <a:pt x="244" y="152"/>
                    <a:pt x="122" y="61"/>
                    <a:pt x="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25"/>
            <p:cNvSpPr/>
            <p:nvPr/>
          </p:nvSpPr>
          <p:spPr>
            <a:xfrm>
              <a:off x="6876835" y="1712081"/>
              <a:ext cx="226217" cy="230489"/>
            </a:xfrm>
            <a:custGeom>
              <a:rect b="b" l="l" r="r" t="t"/>
              <a:pathLst>
                <a:path extrusionOk="0" h="11490" w="11277">
                  <a:moveTo>
                    <a:pt x="11155" y="0"/>
                  </a:moveTo>
                  <a:lnTo>
                    <a:pt x="11155" y="0"/>
                  </a:lnTo>
                  <a:cubicBezTo>
                    <a:pt x="11216" y="213"/>
                    <a:pt x="11216" y="456"/>
                    <a:pt x="11186" y="669"/>
                  </a:cubicBezTo>
                  <a:cubicBezTo>
                    <a:pt x="11155" y="912"/>
                    <a:pt x="11064" y="1155"/>
                    <a:pt x="10943" y="1399"/>
                  </a:cubicBezTo>
                  <a:cubicBezTo>
                    <a:pt x="10760" y="1703"/>
                    <a:pt x="10578" y="1976"/>
                    <a:pt x="10365" y="2250"/>
                  </a:cubicBezTo>
                  <a:cubicBezTo>
                    <a:pt x="9879" y="2888"/>
                    <a:pt x="9332" y="3648"/>
                    <a:pt x="8693" y="4408"/>
                  </a:cubicBezTo>
                  <a:cubicBezTo>
                    <a:pt x="7964" y="5228"/>
                    <a:pt x="7143" y="5988"/>
                    <a:pt x="6231" y="6627"/>
                  </a:cubicBezTo>
                  <a:cubicBezTo>
                    <a:pt x="5745" y="6931"/>
                    <a:pt x="5259" y="7174"/>
                    <a:pt x="4711" y="7387"/>
                  </a:cubicBezTo>
                  <a:cubicBezTo>
                    <a:pt x="4195" y="7569"/>
                    <a:pt x="3678" y="7721"/>
                    <a:pt x="3192" y="7873"/>
                  </a:cubicBezTo>
                  <a:cubicBezTo>
                    <a:pt x="2310" y="8086"/>
                    <a:pt x="1459" y="8542"/>
                    <a:pt x="790" y="9149"/>
                  </a:cubicBezTo>
                  <a:cubicBezTo>
                    <a:pt x="335" y="9605"/>
                    <a:pt x="61" y="10183"/>
                    <a:pt x="31" y="10821"/>
                  </a:cubicBezTo>
                  <a:cubicBezTo>
                    <a:pt x="0" y="11004"/>
                    <a:pt x="31" y="11156"/>
                    <a:pt x="61" y="11338"/>
                  </a:cubicBezTo>
                  <a:cubicBezTo>
                    <a:pt x="91" y="11399"/>
                    <a:pt x="91" y="11460"/>
                    <a:pt x="122" y="11490"/>
                  </a:cubicBezTo>
                  <a:cubicBezTo>
                    <a:pt x="91" y="11277"/>
                    <a:pt x="91" y="11064"/>
                    <a:pt x="91" y="10852"/>
                  </a:cubicBezTo>
                  <a:cubicBezTo>
                    <a:pt x="183" y="10244"/>
                    <a:pt x="456" y="9697"/>
                    <a:pt x="882" y="9271"/>
                  </a:cubicBezTo>
                  <a:cubicBezTo>
                    <a:pt x="1581" y="8694"/>
                    <a:pt x="2401" y="8268"/>
                    <a:pt x="3252" y="8055"/>
                  </a:cubicBezTo>
                  <a:cubicBezTo>
                    <a:pt x="3739" y="7903"/>
                    <a:pt x="4256" y="7751"/>
                    <a:pt x="4772" y="7569"/>
                  </a:cubicBezTo>
                  <a:cubicBezTo>
                    <a:pt x="5319" y="7356"/>
                    <a:pt x="5867" y="7113"/>
                    <a:pt x="6353" y="6779"/>
                  </a:cubicBezTo>
                  <a:cubicBezTo>
                    <a:pt x="7265" y="6140"/>
                    <a:pt x="8116" y="5380"/>
                    <a:pt x="8815" y="4499"/>
                  </a:cubicBezTo>
                  <a:cubicBezTo>
                    <a:pt x="9484" y="3709"/>
                    <a:pt x="10000" y="2949"/>
                    <a:pt x="10456" y="2310"/>
                  </a:cubicBezTo>
                  <a:cubicBezTo>
                    <a:pt x="10669" y="2037"/>
                    <a:pt x="10851" y="1733"/>
                    <a:pt x="11034" y="1429"/>
                  </a:cubicBezTo>
                  <a:cubicBezTo>
                    <a:pt x="11155" y="1186"/>
                    <a:pt x="11247" y="943"/>
                    <a:pt x="11277" y="669"/>
                  </a:cubicBezTo>
                  <a:cubicBezTo>
                    <a:pt x="11277" y="517"/>
                    <a:pt x="11277" y="335"/>
                    <a:pt x="11247" y="183"/>
                  </a:cubicBezTo>
                  <a:cubicBezTo>
                    <a:pt x="11216" y="122"/>
                    <a:pt x="11216" y="61"/>
                    <a:pt x="1115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25"/>
            <p:cNvSpPr/>
            <p:nvPr/>
          </p:nvSpPr>
          <p:spPr>
            <a:xfrm>
              <a:off x="6798580" y="2178400"/>
              <a:ext cx="497147" cy="672070"/>
            </a:xfrm>
            <a:custGeom>
              <a:rect b="b" l="l" r="r" t="t"/>
              <a:pathLst>
                <a:path extrusionOk="0" h="33503" w="24783">
                  <a:moveTo>
                    <a:pt x="8331" y="1"/>
                  </a:moveTo>
                  <a:cubicBezTo>
                    <a:pt x="6557" y="1"/>
                    <a:pt x="4279" y="1182"/>
                    <a:pt x="3232" y="1557"/>
                  </a:cubicBezTo>
                  <a:cubicBezTo>
                    <a:pt x="764" y="2469"/>
                    <a:pt x="1" y="6176"/>
                    <a:pt x="128" y="6176"/>
                  </a:cubicBezTo>
                  <a:cubicBezTo>
                    <a:pt x="144" y="6176"/>
                    <a:pt x="177" y="6111"/>
                    <a:pt x="223" y="5965"/>
                  </a:cubicBezTo>
                  <a:lnTo>
                    <a:pt x="6485" y="26998"/>
                  </a:lnTo>
                  <a:lnTo>
                    <a:pt x="6272" y="29065"/>
                  </a:lnTo>
                  <a:cubicBezTo>
                    <a:pt x="6150" y="30159"/>
                    <a:pt x="6971" y="31163"/>
                    <a:pt x="8856" y="31558"/>
                  </a:cubicBezTo>
                  <a:lnTo>
                    <a:pt x="23598" y="33503"/>
                  </a:lnTo>
                  <a:cubicBezTo>
                    <a:pt x="24054" y="33503"/>
                    <a:pt x="24753" y="32470"/>
                    <a:pt x="24570" y="31436"/>
                  </a:cubicBezTo>
                  <a:lnTo>
                    <a:pt x="23294" y="22105"/>
                  </a:lnTo>
                  <a:cubicBezTo>
                    <a:pt x="23294" y="22105"/>
                    <a:pt x="24783" y="18609"/>
                    <a:pt x="24479" y="15874"/>
                  </a:cubicBezTo>
                  <a:cubicBezTo>
                    <a:pt x="24236" y="13776"/>
                    <a:pt x="19008" y="3351"/>
                    <a:pt x="19008" y="3351"/>
                  </a:cubicBezTo>
                  <a:lnTo>
                    <a:pt x="17488" y="2013"/>
                  </a:lnTo>
                  <a:lnTo>
                    <a:pt x="18673" y="10554"/>
                  </a:lnTo>
                  <a:lnTo>
                    <a:pt x="9008" y="68"/>
                  </a:lnTo>
                  <a:cubicBezTo>
                    <a:pt x="8794" y="21"/>
                    <a:pt x="8567" y="1"/>
                    <a:pt x="83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25"/>
            <p:cNvSpPr/>
            <p:nvPr/>
          </p:nvSpPr>
          <p:spPr>
            <a:xfrm>
              <a:off x="7164017" y="2218159"/>
              <a:ext cx="437208" cy="391351"/>
            </a:xfrm>
            <a:custGeom>
              <a:rect b="b" l="l" r="r" t="t"/>
              <a:pathLst>
                <a:path extrusionOk="0" h="19509" w="21795">
                  <a:moveTo>
                    <a:pt x="18572" y="1"/>
                  </a:moveTo>
                  <a:lnTo>
                    <a:pt x="13527" y="700"/>
                  </a:lnTo>
                  <a:lnTo>
                    <a:pt x="14195" y="11946"/>
                  </a:lnTo>
                  <a:cubicBezTo>
                    <a:pt x="14195" y="11946"/>
                    <a:pt x="7569" y="7356"/>
                    <a:pt x="5107" y="5046"/>
                  </a:cubicBezTo>
                  <a:cubicBezTo>
                    <a:pt x="2615" y="2767"/>
                    <a:pt x="1" y="731"/>
                    <a:pt x="1" y="730"/>
                  </a:cubicBezTo>
                  <a:lnTo>
                    <a:pt x="1" y="730"/>
                  </a:lnTo>
                  <a:lnTo>
                    <a:pt x="5411" y="16354"/>
                  </a:lnTo>
                  <a:cubicBezTo>
                    <a:pt x="5411" y="16354"/>
                    <a:pt x="6840" y="17083"/>
                    <a:pt x="11976" y="18755"/>
                  </a:cubicBezTo>
                  <a:cubicBezTo>
                    <a:pt x="13573" y="19262"/>
                    <a:pt x="14825" y="19508"/>
                    <a:pt x="15837" y="19508"/>
                  </a:cubicBezTo>
                  <a:cubicBezTo>
                    <a:pt x="18102" y="19508"/>
                    <a:pt x="19173" y="18278"/>
                    <a:pt x="20244" y="15989"/>
                  </a:cubicBezTo>
                  <a:cubicBezTo>
                    <a:pt x="21794" y="12676"/>
                    <a:pt x="18572" y="1"/>
                    <a:pt x="18572" y="1"/>
                  </a:cubicBezTo>
                  <a:close/>
                </a:path>
              </a:pathLst>
            </a:custGeom>
            <a:solidFill>
              <a:srgbClr val="C5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25"/>
            <p:cNvSpPr/>
            <p:nvPr/>
          </p:nvSpPr>
          <p:spPr>
            <a:xfrm>
              <a:off x="7190236" y="2261449"/>
              <a:ext cx="104292" cy="346958"/>
            </a:xfrm>
            <a:custGeom>
              <a:rect b="b" l="l" r="r" t="t"/>
              <a:pathLst>
                <a:path extrusionOk="0" h="17296" w="5199">
                  <a:moveTo>
                    <a:pt x="1" y="1"/>
                  </a:moveTo>
                  <a:cubicBezTo>
                    <a:pt x="31" y="62"/>
                    <a:pt x="61" y="122"/>
                    <a:pt x="92" y="153"/>
                  </a:cubicBezTo>
                  <a:lnTo>
                    <a:pt x="365" y="639"/>
                  </a:lnTo>
                  <a:lnTo>
                    <a:pt x="1399" y="2341"/>
                  </a:lnTo>
                  <a:cubicBezTo>
                    <a:pt x="2523" y="4195"/>
                    <a:pt x="3466" y="6202"/>
                    <a:pt x="4165" y="8268"/>
                  </a:cubicBezTo>
                  <a:cubicBezTo>
                    <a:pt x="4864" y="10335"/>
                    <a:pt x="5046" y="12554"/>
                    <a:pt x="4681" y="14712"/>
                  </a:cubicBezTo>
                  <a:cubicBezTo>
                    <a:pt x="4560" y="15381"/>
                    <a:pt x="4378" y="15989"/>
                    <a:pt x="4104" y="16627"/>
                  </a:cubicBezTo>
                  <a:cubicBezTo>
                    <a:pt x="3952" y="17053"/>
                    <a:pt x="3830" y="17296"/>
                    <a:pt x="3830" y="17296"/>
                  </a:cubicBezTo>
                  <a:cubicBezTo>
                    <a:pt x="3861" y="17296"/>
                    <a:pt x="3891" y="17235"/>
                    <a:pt x="3952" y="17144"/>
                  </a:cubicBezTo>
                  <a:cubicBezTo>
                    <a:pt x="3982" y="17022"/>
                    <a:pt x="4104" y="16870"/>
                    <a:pt x="4195" y="16658"/>
                  </a:cubicBezTo>
                  <a:cubicBezTo>
                    <a:pt x="4469" y="16050"/>
                    <a:pt x="4681" y="15411"/>
                    <a:pt x="4803" y="14743"/>
                  </a:cubicBezTo>
                  <a:cubicBezTo>
                    <a:pt x="5198" y="12554"/>
                    <a:pt x="5046" y="10305"/>
                    <a:pt x="4378" y="8208"/>
                  </a:cubicBezTo>
                  <a:cubicBezTo>
                    <a:pt x="3648" y="6110"/>
                    <a:pt x="2706" y="4135"/>
                    <a:pt x="1490" y="2281"/>
                  </a:cubicBezTo>
                  <a:cubicBezTo>
                    <a:pt x="1064" y="1581"/>
                    <a:pt x="700" y="973"/>
                    <a:pt x="426" y="609"/>
                  </a:cubicBezTo>
                  <a:lnTo>
                    <a:pt x="122" y="153"/>
                  </a:lnTo>
                  <a:cubicBezTo>
                    <a:pt x="61" y="62"/>
                    <a:pt x="1"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25"/>
            <p:cNvSpPr/>
            <p:nvPr/>
          </p:nvSpPr>
          <p:spPr>
            <a:xfrm>
              <a:off x="6894508" y="2353866"/>
              <a:ext cx="118916" cy="451490"/>
            </a:xfrm>
            <a:custGeom>
              <a:rect b="b" l="l" r="r" t="t"/>
              <a:pathLst>
                <a:path extrusionOk="0" h="22507" w="5928">
                  <a:moveTo>
                    <a:pt x="4200" y="1"/>
                  </a:moveTo>
                  <a:cubicBezTo>
                    <a:pt x="3910" y="1"/>
                    <a:pt x="3622" y="150"/>
                    <a:pt x="3466" y="409"/>
                  </a:cubicBezTo>
                  <a:cubicBezTo>
                    <a:pt x="3253" y="683"/>
                    <a:pt x="2706" y="1078"/>
                    <a:pt x="2615" y="1382"/>
                  </a:cubicBezTo>
                  <a:cubicBezTo>
                    <a:pt x="1764" y="4756"/>
                    <a:pt x="1368" y="8069"/>
                    <a:pt x="517" y="11443"/>
                  </a:cubicBezTo>
                  <a:cubicBezTo>
                    <a:pt x="305" y="12355"/>
                    <a:pt x="1" y="12294"/>
                    <a:pt x="183" y="13206"/>
                  </a:cubicBezTo>
                  <a:cubicBezTo>
                    <a:pt x="487" y="14513"/>
                    <a:pt x="1703" y="18251"/>
                    <a:pt x="1703" y="18251"/>
                  </a:cubicBezTo>
                  <a:cubicBezTo>
                    <a:pt x="1703" y="18251"/>
                    <a:pt x="1551" y="19619"/>
                    <a:pt x="1490" y="20409"/>
                  </a:cubicBezTo>
                  <a:cubicBezTo>
                    <a:pt x="1429" y="21382"/>
                    <a:pt x="2068" y="22264"/>
                    <a:pt x="3010" y="22507"/>
                  </a:cubicBezTo>
                  <a:cubicBezTo>
                    <a:pt x="3861" y="21656"/>
                    <a:pt x="4013" y="20379"/>
                    <a:pt x="4134" y="19163"/>
                  </a:cubicBezTo>
                  <a:cubicBezTo>
                    <a:pt x="4560" y="15394"/>
                    <a:pt x="4986" y="11625"/>
                    <a:pt x="5411" y="7826"/>
                  </a:cubicBezTo>
                  <a:cubicBezTo>
                    <a:pt x="5654" y="5485"/>
                    <a:pt x="5928" y="2993"/>
                    <a:pt x="5016" y="804"/>
                  </a:cubicBezTo>
                  <a:cubicBezTo>
                    <a:pt x="4925" y="470"/>
                    <a:pt x="4682" y="166"/>
                    <a:pt x="4347" y="14"/>
                  </a:cubicBezTo>
                  <a:cubicBezTo>
                    <a:pt x="4298" y="5"/>
                    <a:pt x="4249" y="1"/>
                    <a:pt x="420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25"/>
            <p:cNvSpPr/>
            <p:nvPr/>
          </p:nvSpPr>
          <p:spPr>
            <a:xfrm>
              <a:off x="7225000" y="2312683"/>
              <a:ext cx="179878" cy="281703"/>
            </a:xfrm>
            <a:custGeom>
              <a:rect b="b" l="l" r="r" t="t"/>
              <a:pathLst>
                <a:path extrusionOk="0" h="14043" w="8967">
                  <a:moveTo>
                    <a:pt x="0" y="0"/>
                  </a:moveTo>
                  <a:cubicBezTo>
                    <a:pt x="3313" y="5623"/>
                    <a:pt x="2918" y="7295"/>
                    <a:pt x="3161" y="8632"/>
                  </a:cubicBezTo>
                  <a:cubicBezTo>
                    <a:pt x="3283" y="9727"/>
                    <a:pt x="3252" y="10851"/>
                    <a:pt x="3040" y="11946"/>
                  </a:cubicBezTo>
                  <a:lnTo>
                    <a:pt x="8967" y="14043"/>
                  </a:lnTo>
                  <a:cubicBezTo>
                    <a:pt x="7477" y="8541"/>
                    <a:pt x="4012" y="4043"/>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25"/>
            <p:cNvSpPr/>
            <p:nvPr/>
          </p:nvSpPr>
          <p:spPr>
            <a:xfrm>
              <a:off x="7081088" y="2504719"/>
              <a:ext cx="122587" cy="93941"/>
            </a:xfrm>
            <a:custGeom>
              <a:rect b="b" l="l" r="r" t="t"/>
              <a:pathLst>
                <a:path extrusionOk="0" h="4683" w="6111">
                  <a:moveTo>
                    <a:pt x="6107" y="0"/>
                  </a:moveTo>
                  <a:cubicBezTo>
                    <a:pt x="6070" y="0"/>
                    <a:pt x="5916" y="447"/>
                    <a:pt x="5563" y="1066"/>
                  </a:cubicBezTo>
                  <a:cubicBezTo>
                    <a:pt x="5350" y="1430"/>
                    <a:pt x="5107" y="1765"/>
                    <a:pt x="4834" y="2099"/>
                  </a:cubicBezTo>
                  <a:cubicBezTo>
                    <a:pt x="4499" y="2494"/>
                    <a:pt x="4104" y="2859"/>
                    <a:pt x="3709" y="3193"/>
                  </a:cubicBezTo>
                  <a:cubicBezTo>
                    <a:pt x="3283" y="3497"/>
                    <a:pt x="2828" y="3771"/>
                    <a:pt x="2372" y="3983"/>
                  </a:cubicBezTo>
                  <a:cubicBezTo>
                    <a:pt x="1976" y="4166"/>
                    <a:pt x="1551" y="4318"/>
                    <a:pt x="1156" y="4439"/>
                  </a:cubicBezTo>
                  <a:cubicBezTo>
                    <a:pt x="457" y="4622"/>
                    <a:pt x="1" y="4652"/>
                    <a:pt x="1" y="4683"/>
                  </a:cubicBezTo>
                  <a:lnTo>
                    <a:pt x="305" y="4683"/>
                  </a:lnTo>
                  <a:cubicBezTo>
                    <a:pt x="609" y="4652"/>
                    <a:pt x="913" y="4622"/>
                    <a:pt x="1186" y="4561"/>
                  </a:cubicBezTo>
                  <a:cubicBezTo>
                    <a:pt x="1612" y="4470"/>
                    <a:pt x="2037" y="4318"/>
                    <a:pt x="2432" y="4166"/>
                  </a:cubicBezTo>
                  <a:cubicBezTo>
                    <a:pt x="3405" y="3710"/>
                    <a:pt x="4287" y="3041"/>
                    <a:pt x="4955" y="2221"/>
                  </a:cubicBezTo>
                  <a:cubicBezTo>
                    <a:pt x="5259" y="1886"/>
                    <a:pt x="5502" y="1521"/>
                    <a:pt x="5685" y="1126"/>
                  </a:cubicBezTo>
                  <a:cubicBezTo>
                    <a:pt x="5776" y="974"/>
                    <a:pt x="5837" y="822"/>
                    <a:pt x="5897" y="670"/>
                  </a:cubicBezTo>
                  <a:cubicBezTo>
                    <a:pt x="5958" y="549"/>
                    <a:pt x="5989" y="427"/>
                    <a:pt x="6019" y="306"/>
                  </a:cubicBezTo>
                  <a:cubicBezTo>
                    <a:pt x="6110" y="123"/>
                    <a:pt x="6110" y="2"/>
                    <a:pt x="6110" y="2"/>
                  </a:cubicBezTo>
                  <a:cubicBezTo>
                    <a:pt x="6109" y="1"/>
                    <a:pt x="6108" y="0"/>
                    <a:pt x="610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25"/>
            <p:cNvSpPr/>
            <p:nvPr/>
          </p:nvSpPr>
          <p:spPr>
            <a:xfrm>
              <a:off x="7211580" y="2708390"/>
              <a:ext cx="66479" cy="108003"/>
            </a:xfrm>
            <a:custGeom>
              <a:rect b="b" l="l" r="r" t="t"/>
              <a:pathLst>
                <a:path extrusionOk="0" h="5384" w="3314">
                  <a:moveTo>
                    <a:pt x="3283" y="1"/>
                  </a:moveTo>
                  <a:cubicBezTo>
                    <a:pt x="2128" y="1034"/>
                    <a:pt x="1155" y="2250"/>
                    <a:pt x="426" y="3618"/>
                  </a:cubicBezTo>
                  <a:cubicBezTo>
                    <a:pt x="152" y="4013"/>
                    <a:pt x="0" y="4530"/>
                    <a:pt x="31" y="5016"/>
                  </a:cubicBezTo>
                  <a:cubicBezTo>
                    <a:pt x="31" y="5187"/>
                    <a:pt x="137" y="5384"/>
                    <a:pt x="300" y="5384"/>
                  </a:cubicBezTo>
                  <a:cubicBezTo>
                    <a:pt x="311" y="5384"/>
                    <a:pt x="323" y="5383"/>
                    <a:pt x="335" y="5381"/>
                  </a:cubicBezTo>
                  <a:cubicBezTo>
                    <a:pt x="426" y="5381"/>
                    <a:pt x="487" y="5259"/>
                    <a:pt x="548" y="5168"/>
                  </a:cubicBezTo>
                  <a:cubicBezTo>
                    <a:pt x="1490" y="3466"/>
                    <a:pt x="2371" y="2037"/>
                    <a:pt x="3314" y="335"/>
                  </a:cubicBezTo>
                  <a:lnTo>
                    <a:pt x="3283"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25"/>
            <p:cNvSpPr/>
            <p:nvPr/>
          </p:nvSpPr>
          <p:spPr>
            <a:xfrm>
              <a:off x="7164017" y="2672402"/>
              <a:ext cx="111594" cy="27703"/>
            </a:xfrm>
            <a:custGeom>
              <a:rect b="b" l="l" r="r" t="t"/>
              <a:pathLst>
                <a:path extrusionOk="0" h="1381" w="5563">
                  <a:moveTo>
                    <a:pt x="1678" y="1"/>
                  </a:moveTo>
                  <a:cubicBezTo>
                    <a:pt x="1101" y="1"/>
                    <a:pt x="527" y="110"/>
                    <a:pt x="1" y="336"/>
                  </a:cubicBezTo>
                  <a:cubicBezTo>
                    <a:pt x="730" y="944"/>
                    <a:pt x="1611" y="1308"/>
                    <a:pt x="2554" y="1369"/>
                  </a:cubicBezTo>
                  <a:cubicBezTo>
                    <a:pt x="2791" y="1376"/>
                    <a:pt x="3027" y="1380"/>
                    <a:pt x="3264" y="1380"/>
                  </a:cubicBezTo>
                  <a:cubicBezTo>
                    <a:pt x="4030" y="1380"/>
                    <a:pt x="4797" y="1341"/>
                    <a:pt x="5563" y="1248"/>
                  </a:cubicBezTo>
                  <a:lnTo>
                    <a:pt x="5563" y="1065"/>
                  </a:lnTo>
                  <a:cubicBezTo>
                    <a:pt x="4651" y="670"/>
                    <a:pt x="3709" y="336"/>
                    <a:pt x="2736" y="123"/>
                  </a:cubicBezTo>
                  <a:cubicBezTo>
                    <a:pt x="2389" y="42"/>
                    <a:pt x="2033" y="1"/>
                    <a:pt x="167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25"/>
            <p:cNvSpPr/>
            <p:nvPr/>
          </p:nvSpPr>
          <p:spPr>
            <a:xfrm>
              <a:off x="7196936" y="2598420"/>
              <a:ext cx="76850" cy="82547"/>
            </a:xfrm>
            <a:custGeom>
              <a:rect b="b" l="l" r="r" t="t"/>
              <a:pathLst>
                <a:path extrusionOk="0" h="4115" w="3831">
                  <a:moveTo>
                    <a:pt x="392" y="0"/>
                  </a:moveTo>
                  <a:cubicBezTo>
                    <a:pt x="293" y="0"/>
                    <a:pt x="191" y="34"/>
                    <a:pt x="122" y="103"/>
                  </a:cubicBezTo>
                  <a:cubicBezTo>
                    <a:pt x="31" y="255"/>
                    <a:pt x="1" y="407"/>
                    <a:pt x="62" y="559"/>
                  </a:cubicBezTo>
                  <a:cubicBezTo>
                    <a:pt x="244" y="1015"/>
                    <a:pt x="578" y="1440"/>
                    <a:pt x="1004" y="1714"/>
                  </a:cubicBezTo>
                  <a:cubicBezTo>
                    <a:pt x="1916" y="2474"/>
                    <a:pt x="2888" y="3325"/>
                    <a:pt x="3831" y="4115"/>
                  </a:cubicBezTo>
                  <a:lnTo>
                    <a:pt x="3192" y="2960"/>
                  </a:lnTo>
                  <a:cubicBezTo>
                    <a:pt x="2554" y="1927"/>
                    <a:pt x="1794" y="1015"/>
                    <a:pt x="882" y="224"/>
                  </a:cubicBezTo>
                  <a:cubicBezTo>
                    <a:pt x="761" y="133"/>
                    <a:pt x="639" y="42"/>
                    <a:pt x="487" y="12"/>
                  </a:cubicBezTo>
                  <a:cubicBezTo>
                    <a:pt x="457" y="4"/>
                    <a:pt x="425" y="0"/>
                    <a:pt x="39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25"/>
            <p:cNvSpPr/>
            <p:nvPr/>
          </p:nvSpPr>
          <p:spPr>
            <a:xfrm>
              <a:off x="6999383" y="2535230"/>
              <a:ext cx="88445" cy="63430"/>
            </a:xfrm>
            <a:custGeom>
              <a:rect b="b" l="l" r="r" t="t"/>
              <a:pathLst>
                <a:path extrusionOk="0" h="3162" w="4409">
                  <a:moveTo>
                    <a:pt x="1" y="0"/>
                  </a:moveTo>
                  <a:lnTo>
                    <a:pt x="1" y="0"/>
                  </a:lnTo>
                  <a:cubicBezTo>
                    <a:pt x="365" y="882"/>
                    <a:pt x="973" y="1642"/>
                    <a:pt x="1794" y="2128"/>
                  </a:cubicBezTo>
                  <a:cubicBezTo>
                    <a:pt x="2554" y="2645"/>
                    <a:pt x="3375" y="2797"/>
                    <a:pt x="4226" y="3162"/>
                  </a:cubicBezTo>
                  <a:lnTo>
                    <a:pt x="4408" y="3162"/>
                  </a:lnTo>
                  <a:cubicBezTo>
                    <a:pt x="3831" y="2402"/>
                    <a:pt x="3192" y="1733"/>
                    <a:pt x="2493" y="1125"/>
                  </a:cubicBezTo>
                  <a:cubicBezTo>
                    <a:pt x="1794" y="487"/>
                    <a:pt x="943" y="122"/>
                    <a:pt x="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25"/>
            <p:cNvSpPr/>
            <p:nvPr/>
          </p:nvSpPr>
          <p:spPr>
            <a:xfrm>
              <a:off x="7070717" y="2492923"/>
              <a:ext cx="33560" cy="102687"/>
            </a:xfrm>
            <a:custGeom>
              <a:rect b="b" l="l" r="r" t="t"/>
              <a:pathLst>
                <a:path extrusionOk="0" h="5119" w="1673">
                  <a:moveTo>
                    <a:pt x="431" y="1"/>
                  </a:moveTo>
                  <a:cubicBezTo>
                    <a:pt x="398" y="1"/>
                    <a:pt x="366" y="5"/>
                    <a:pt x="335" y="12"/>
                  </a:cubicBezTo>
                  <a:cubicBezTo>
                    <a:pt x="183" y="73"/>
                    <a:pt x="92" y="225"/>
                    <a:pt x="62" y="377"/>
                  </a:cubicBezTo>
                  <a:cubicBezTo>
                    <a:pt x="1" y="894"/>
                    <a:pt x="92" y="1410"/>
                    <a:pt x="305" y="1866"/>
                  </a:cubicBezTo>
                  <a:cubicBezTo>
                    <a:pt x="761" y="2961"/>
                    <a:pt x="1217" y="4024"/>
                    <a:pt x="1642" y="5119"/>
                  </a:cubicBezTo>
                  <a:lnTo>
                    <a:pt x="1673" y="3994"/>
                  </a:lnTo>
                  <a:cubicBezTo>
                    <a:pt x="1612" y="2778"/>
                    <a:pt x="1369" y="1593"/>
                    <a:pt x="913" y="498"/>
                  </a:cubicBezTo>
                  <a:cubicBezTo>
                    <a:pt x="882" y="347"/>
                    <a:pt x="791" y="225"/>
                    <a:pt x="700" y="103"/>
                  </a:cubicBezTo>
                  <a:cubicBezTo>
                    <a:pt x="632" y="35"/>
                    <a:pt x="529" y="1"/>
                    <a:pt x="43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25"/>
            <p:cNvSpPr/>
            <p:nvPr/>
          </p:nvSpPr>
          <p:spPr>
            <a:xfrm>
              <a:off x="7459745" y="2538881"/>
              <a:ext cx="110390" cy="65275"/>
            </a:xfrm>
            <a:custGeom>
              <a:rect b="b" l="l" r="r" t="t"/>
              <a:pathLst>
                <a:path extrusionOk="0" h="3254" w="5503">
                  <a:moveTo>
                    <a:pt x="5502" y="1"/>
                  </a:moveTo>
                  <a:cubicBezTo>
                    <a:pt x="4043" y="366"/>
                    <a:pt x="2341" y="882"/>
                    <a:pt x="1095" y="1733"/>
                  </a:cubicBezTo>
                  <a:cubicBezTo>
                    <a:pt x="639" y="1977"/>
                    <a:pt x="274" y="2341"/>
                    <a:pt x="61" y="2797"/>
                  </a:cubicBezTo>
                  <a:cubicBezTo>
                    <a:pt x="0" y="2949"/>
                    <a:pt x="0" y="3162"/>
                    <a:pt x="152" y="3253"/>
                  </a:cubicBezTo>
                  <a:cubicBezTo>
                    <a:pt x="274" y="3253"/>
                    <a:pt x="365" y="3223"/>
                    <a:pt x="456" y="3162"/>
                  </a:cubicBezTo>
                  <a:cubicBezTo>
                    <a:pt x="2067" y="2098"/>
                    <a:pt x="3739" y="1369"/>
                    <a:pt x="5350" y="335"/>
                  </a:cubicBezTo>
                  <a:lnTo>
                    <a:pt x="5502"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25"/>
            <p:cNvSpPr/>
            <p:nvPr/>
          </p:nvSpPr>
          <p:spPr>
            <a:xfrm>
              <a:off x="7481691" y="2466946"/>
              <a:ext cx="92095" cy="67081"/>
            </a:xfrm>
            <a:custGeom>
              <a:rect b="b" l="l" r="r" t="t"/>
              <a:pathLst>
                <a:path extrusionOk="0" h="3344" w="4591">
                  <a:moveTo>
                    <a:pt x="1" y="0"/>
                  </a:moveTo>
                  <a:lnTo>
                    <a:pt x="1" y="0"/>
                  </a:lnTo>
                  <a:cubicBezTo>
                    <a:pt x="365" y="882"/>
                    <a:pt x="973" y="1611"/>
                    <a:pt x="1794" y="2128"/>
                  </a:cubicBezTo>
                  <a:cubicBezTo>
                    <a:pt x="2645" y="2614"/>
                    <a:pt x="3557" y="3040"/>
                    <a:pt x="4499" y="3344"/>
                  </a:cubicBezTo>
                  <a:lnTo>
                    <a:pt x="4590" y="3131"/>
                  </a:lnTo>
                  <a:cubicBezTo>
                    <a:pt x="3952" y="2401"/>
                    <a:pt x="3283" y="1733"/>
                    <a:pt x="2524" y="1125"/>
                  </a:cubicBezTo>
                  <a:cubicBezTo>
                    <a:pt x="1824" y="486"/>
                    <a:pt x="943" y="122"/>
                    <a:pt x="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25"/>
            <p:cNvSpPr/>
            <p:nvPr/>
          </p:nvSpPr>
          <p:spPr>
            <a:xfrm>
              <a:off x="7543898" y="2414267"/>
              <a:ext cx="33540" cy="102687"/>
            </a:xfrm>
            <a:custGeom>
              <a:rect b="b" l="l" r="r" t="t"/>
              <a:pathLst>
                <a:path extrusionOk="0" h="5119" w="1672">
                  <a:moveTo>
                    <a:pt x="413" y="1"/>
                  </a:moveTo>
                  <a:cubicBezTo>
                    <a:pt x="378" y="1"/>
                    <a:pt x="342" y="5"/>
                    <a:pt x="304" y="12"/>
                  </a:cubicBezTo>
                  <a:cubicBezTo>
                    <a:pt x="152" y="103"/>
                    <a:pt x="61" y="225"/>
                    <a:pt x="61" y="407"/>
                  </a:cubicBezTo>
                  <a:cubicBezTo>
                    <a:pt x="0" y="894"/>
                    <a:pt x="91" y="1410"/>
                    <a:pt x="304" y="1836"/>
                  </a:cubicBezTo>
                  <a:cubicBezTo>
                    <a:pt x="760" y="2961"/>
                    <a:pt x="1185" y="4024"/>
                    <a:pt x="1641" y="5119"/>
                  </a:cubicBezTo>
                  <a:lnTo>
                    <a:pt x="1672" y="3994"/>
                  </a:lnTo>
                  <a:cubicBezTo>
                    <a:pt x="1611" y="2778"/>
                    <a:pt x="1337" y="1593"/>
                    <a:pt x="912" y="468"/>
                  </a:cubicBezTo>
                  <a:cubicBezTo>
                    <a:pt x="851" y="346"/>
                    <a:pt x="790" y="225"/>
                    <a:pt x="699" y="103"/>
                  </a:cubicBezTo>
                  <a:cubicBezTo>
                    <a:pt x="608" y="35"/>
                    <a:pt x="517" y="1"/>
                    <a:pt x="41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25"/>
            <p:cNvSpPr/>
            <p:nvPr/>
          </p:nvSpPr>
          <p:spPr>
            <a:xfrm>
              <a:off x="7293887" y="2388290"/>
              <a:ext cx="90270" cy="181703"/>
            </a:xfrm>
            <a:custGeom>
              <a:rect b="b" l="l" r="r" t="t"/>
              <a:pathLst>
                <a:path extrusionOk="0" h="9058" w="4500">
                  <a:moveTo>
                    <a:pt x="913" y="0"/>
                  </a:moveTo>
                  <a:lnTo>
                    <a:pt x="1" y="243"/>
                  </a:lnTo>
                  <a:lnTo>
                    <a:pt x="1581" y="6414"/>
                  </a:lnTo>
                  <a:cubicBezTo>
                    <a:pt x="1612" y="6170"/>
                    <a:pt x="1642" y="5927"/>
                    <a:pt x="1673" y="5684"/>
                  </a:cubicBezTo>
                  <a:lnTo>
                    <a:pt x="2250" y="6748"/>
                  </a:lnTo>
                  <a:cubicBezTo>
                    <a:pt x="2189" y="6474"/>
                    <a:pt x="2189" y="6201"/>
                    <a:pt x="2280" y="5927"/>
                  </a:cubicBezTo>
                  <a:cubicBezTo>
                    <a:pt x="2736" y="6991"/>
                    <a:pt x="3284" y="8055"/>
                    <a:pt x="3891" y="9058"/>
                  </a:cubicBezTo>
                  <a:cubicBezTo>
                    <a:pt x="4074" y="7660"/>
                    <a:pt x="3891" y="6231"/>
                    <a:pt x="3375" y="4924"/>
                  </a:cubicBezTo>
                  <a:lnTo>
                    <a:pt x="3375" y="4924"/>
                  </a:lnTo>
                  <a:cubicBezTo>
                    <a:pt x="3405" y="4985"/>
                    <a:pt x="3466" y="5015"/>
                    <a:pt x="3527" y="5015"/>
                  </a:cubicBezTo>
                  <a:lnTo>
                    <a:pt x="3375" y="4347"/>
                  </a:lnTo>
                  <a:lnTo>
                    <a:pt x="3983" y="4894"/>
                  </a:lnTo>
                  <a:cubicBezTo>
                    <a:pt x="3922" y="4651"/>
                    <a:pt x="3861" y="4438"/>
                    <a:pt x="3800" y="4195"/>
                  </a:cubicBezTo>
                  <a:lnTo>
                    <a:pt x="3800" y="4195"/>
                  </a:lnTo>
                  <a:lnTo>
                    <a:pt x="4499" y="4620"/>
                  </a:lnTo>
                  <a:cubicBezTo>
                    <a:pt x="3618" y="2857"/>
                    <a:pt x="2402" y="1277"/>
                    <a:pt x="91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25"/>
            <p:cNvSpPr/>
            <p:nvPr/>
          </p:nvSpPr>
          <p:spPr>
            <a:xfrm>
              <a:off x="7148772" y="2071820"/>
              <a:ext cx="185374" cy="302565"/>
            </a:xfrm>
            <a:custGeom>
              <a:rect b="b" l="l" r="r" t="t"/>
              <a:pathLst>
                <a:path extrusionOk="0" h="15083" w="9241">
                  <a:moveTo>
                    <a:pt x="3435" y="1"/>
                  </a:moveTo>
                  <a:cubicBezTo>
                    <a:pt x="2675" y="1247"/>
                    <a:pt x="1520" y="2189"/>
                    <a:pt x="183" y="2676"/>
                  </a:cubicBezTo>
                  <a:cubicBezTo>
                    <a:pt x="183" y="2676"/>
                    <a:pt x="1" y="8147"/>
                    <a:pt x="457" y="9879"/>
                  </a:cubicBezTo>
                  <a:cubicBezTo>
                    <a:pt x="821" y="10974"/>
                    <a:pt x="1368" y="12007"/>
                    <a:pt x="2098" y="12889"/>
                  </a:cubicBezTo>
                  <a:cubicBezTo>
                    <a:pt x="2615" y="14469"/>
                    <a:pt x="6201" y="15047"/>
                    <a:pt x="6201" y="15047"/>
                  </a:cubicBezTo>
                  <a:cubicBezTo>
                    <a:pt x="6201" y="15047"/>
                    <a:pt x="6273" y="15083"/>
                    <a:pt x="6412" y="15083"/>
                  </a:cubicBezTo>
                  <a:cubicBezTo>
                    <a:pt x="6696" y="15083"/>
                    <a:pt x="7259" y="14932"/>
                    <a:pt x="8055" y="14013"/>
                  </a:cubicBezTo>
                  <a:cubicBezTo>
                    <a:pt x="9241" y="12645"/>
                    <a:pt x="7964" y="10943"/>
                    <a:pt x="7964" y="10943"/>
                  </a:cubicBezTo>
                  <a:cubicBezTo>
                    <a:pt x="8451" y="9484"/>
                    <a:pt x="6748" y="7478"/>
                    <a:pt x="6748" y="7478"/>
                  </a:cubicBezTo>
                  <a:cubicBezTo>
                    <a:pt x="6627" y="6202"/>
                    <a:pt x="4438" y="3466"/>
                    <a:pt x="4438" y="3466"/>
                  </a:cubicBezTo>
                  <a:cubicBezTo>
                    <a:pt x="4438" y="2220"/>
                    <a:pt x="3435" y="1"/>
                    <a:pt x="34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25"/>
            <p:cNvSpPr/>
            <p:nvPr/>
          </p:nvSpPr>
          <p:spPr>
            <a:xfrm>
              <a:off x="7264018" y="2347628"/>
              <a:ext cx="59779" cy="53259"/>
            </a:xfrm>
            <a:custGeom>
              <a:rect b="b" l="l" r="r" t="t"/>
              <a:pathLst>
                <a:path extrusionOk="0" h="2655" w="2980">
                  <a:moveTo>
                    <a:pt x="2231" y="0"/>
                  </a:moveTo>
                  <a:cubicBezTo>
                    <a:pt x="2152" y="0"/>
                    <a:pt x="2075" y="17"/>
                    <a:pt x="2007" y="51"/>
                  </a:cubicBezTo>
                  <a:cubicBezTo>
                    <a:pt x="1794" y="143"/>
                    <a:pt x="1642" y="295"/>
                    <a:pt x="1520" y="477"/>
                  </a:cubicBezTo>
                  <a:cubicBezTo>
                    <a:pt x="1368" y="659"/>
                    <a:pt x="1368" y="781"/>
                    <a:pt x="1186" y="872"/>
                  </a:cubicBezTo>
                  <a:cubicBezTo>
                    <a:pt x="1064" y="1054"/>
                    <a:pt x="791" y="1054"/>
                    <a:pt x="578" y="1054"/>
                  </a:cubicBezTo>
                  <a:cubicBezTo>
                    <a:pt x="365" y="1054"/>
                    <a:pt x="122" y="1115"/>
                    <a:pt x="31" y="1298"/>
                  </a:cubicBezTo>
                  <a:cubicBezTo>
                    <a:pt x="0" y="1480"/>
                    <a:pt x="92" y="1662"/>
                    <a:pt x="244" y="1754"/>
                  </a:cubicBezTo>
                  <a:cubicBezTo>
                    <a:pt x="396" y="1845"/>
                    <a:pt x="548" y="1966"/>
                    <a:pt x="669" y="2088"/>
                  </a:cubicBezTo>
                  <a:cubicBezTo>
                    <a:pt x="760" y="2209"/>
                    <a:pt x="821" y="2361"/>
                    <a:pt x="912" y="2453"/>
                  </a:cubicBezTo>
                  <a:cubicBezTo>
                    <a:pt x="1032" y="2572"/>
                    <a:pt x="1208" y="2654"/>
                    <a:pt x="1381" y="2654"/>
                  </a:cubicBezTo>
                  <a:cubicBezTo>
                    <a:pt x="1428" y="2654"/>
                    <a:pt x="1475" y="2648"/>
                    <a:pt x="1520" y="2635"/>
                  </a:cubicBezTo>
                  <a:cubicBezTo>
                    <a:pt x="1733" y="2605"/>
                    <a:pt x="1946" y="2544"/>
                    <a:pt x="2159" y="2422"/>
                  </a:cubicBezTo>
                  <a:cubicBezTo>
                    <a:pt x="2371" y="2361"/>
                    <a:pt x="2554" y="2240"/>
                    <a:pt x="2706" y="2088"/>
                  </a:cubicBezTo>
                  <a:cubicBezTo>
                    <a:pt x="2888" y="1936"/>
                    <a:pt x="2979" y="1723"/>
                    <a:pt x="2949" y="1510"/>
                  </a:cubicBezTo>
                  <a:cubicBezTo>
                    <a:pt x="2918" y="1358"/>
                    <a:pt x="2858" y="1176"/>
                    <a:pt x="2766" y="1024"/>
                  </a:cubicBezTo>
                  <a:cubicBezTo>
                    <a:pt x="2706" y="720"/>
                    <a:pt x="2797" y="355"/>
                    <a:pt x="2614" y="143"/>
                  </a:cubicBezTo>
                  <a:cubicBezTo>
                    <a:pt x="2500" y="48"/>
                    <a:pt x="2363" y="0"/>
                    <a:pt x="223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25"/>
            <p:cNvSpPr/>
            <p:nvPr/>
          </p:nvSpPr>
          <p:spPr>
            <a:xfrm>
              <a:off x="7223155" y="2280366"/>
              <a:ext cx="81123" cy="65857"/>
            </a:xfrm>
            <a:custGeom>
              <a:rect b="b" l="l" r="r" t="t"/>
              <a:pathLst>
                <a:path extrusionOk="0" h="3283" w="4044">
                  <a:moveTo>
                    <a:pt x="1" y="0"/>
                  </a:moveTo>
                  <a:cubicBezTo>
                    <a:pt x="1" y="61"/>
                    <a:pt x="1" y="152"/>
                    <a:pt x="31" y="213"/>
                  </a:cubicBezTo>
                  <a:cubicBezTo>
                    <a:pt x="92" y="395"/>
                    <a:pt x="153" y="608"/>
                    <a:pt x="244" y="790"/>
                  </a:cubicBezTo>
                  <a:cubicBezTo>
                    <a:pt x="791" y="2037"/>
                    <a:pt x="1916" y="2918"/>
                    <a:pt x="3223" y="3192"/>
                  </a:cubicBezTo>
                  <a:cubicBezTo>
                    <a:pt x="3436" y="3252"/>
                    <a:pt x="3618" y="3283"/>
                    <a:pt x="3831" y="3283"/>
                  </a:cubicBezTo>
                  <a:lnTo>
                    <a:pt x="4044" y="3283"/>
                  </a:lnTo>
                  <a:cubicBezTo>
                    <a:pt x="4044" y="3252"/>
                    <a:pt x="3740" y="3252"/>
                    <a:pt x="3253" y="3131"/>
                  </a:cubicBezTo>
                  <a:cubicBezTo>
                    <a:pt x="1977" y="2796"/>
                    <a:pt x="882" y="1945"/>
                    <a:pt x="305" y="760"/>
                  </a:cubicBezTo>
                  <a:cubicBezTo>
                    <a:pt x="92" y="304"/>
                    <a:pt x="1" y="0"/>
                    <a:pt x="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25"/>
            <p:cNvSpPr/>
            <p:nvPr/>
          </p:nvSpPr>
          <p:spPr>
            <a:xfrm>
              <a:off x="7224379" y="2305361"/>
              <a:ext cx="15266" cy="50631"/>
            </a:xfrm>
            <a:custGeom>
              <a:rect b="b" l="l" r="r" t="t"/>
              <a:pathLst>
                <a:path extrusionOk="0" h="2524" w="761">
                  <a:moveTo>
                    <a:pt x="548" y="0"/>
                  </a:moveTo>
                  <a:cubicBezTo>
                    <a:pt x="548" y="426"/>
                    <a:pt x="517" y="882"/>
                    <a:pt x="457" y="1307"/>
                  </a:cubicBezTo>
                  <a:cubicBezTo>
                    <a:pt x="335" y="1702"/>
                    <a:pt x="183" y="2128"/>
                    <a:pt x="1" y="2523"/>
                  </a:cubicBezTo>
                  <a:cubicBezTo>
                    <a:pt x="578" y="1794"/>
                    <a:pt x="761" y="882"/>
                    <a:pt x="54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25"/>
            <p:cNvSpPr/>
            <p:nvPr/>
          </p:nvSpPr>
          <p:spPr>
            <a:xfrm>
              <a:off x="7215231" y="2272422"/>
              <a:ext cx="96970" cy="26238"/>
            </a:xfrm>
            <a:custGeom>
              <a:rect b="b" l="l" r="r" t="t"/>
              <a:pathLst>
                <a:path extrusionOk="0" h="1308" w="4834">
                  <a:moveTo>
                    <a:pt x="1" y="1"/>
                  </a:moveTo>
                  <a:lnTo>
                    <a:pt x="1" y="1"/>
                  </a:lnTo>
                  <a:cubicBezTo>
                    <a:pt x="1" y="1"/>
                    <a:pt x="62" y="62"/>
                    <a:pt x="153" y="153"/>
                  </a:cubicBezTo>
                  <a:cubicBezTo>
                    <a:pt x="274" y="275"/>
                    <a:pt x="426" y="396"/>
                    <a:pt x="578" y="487"/>
                  </a:cubicBezTo>
                  <a:cubicBezTo>
                    <a:pt x="821" y="639"/>
                    <a:pt x="1065" y="791"/>
                    <a:pt x="1308" y="882"/>
                  </a:cubicBezTo>
                  <a:cubicBezTo>
                    <a:pt x="1612" y="1034"/>
                    <a:pt x="1946" y="1126"/>
                    <a:pt x="2280" y="1217"/>
                  </a:cubicBezTo>
                  <a:cubicBezTo>
                    <a:pt x="2615" y="1278"/>
                    <a:pt x="2949" y="1308"/>
                    <a:pt x="3284" y="1308"/>
                  </a:cubicBezTo>
                  <a:cubicBezTo>
                    <a:pt x="3557" y="1308"/>
                    <a:pt x="3831" y="1278"/>
                    <a:pt x="4104" y="1217"/>
                  </a:cubicBezTo>
                  <a:cubicBezTo>
                    <a:pt x="4287" y="1186"/>
                    <a:pt x="4469" y="1156"/>
                    <a:pt x="4651" y="1095"/>
                  </a:cubicBezTo>
                  <a:cubicBezTo>
                    <a:pt x="4712" y="1065"/>
                    <a:pt x="4773" y="1034"/>
                    <a:pt x="4834" y="1004"/>
                  </a:cubicBezTo>
                  <a:cubicBezTo>
                    <a:pt x="4834" y="1000"/>
                    <a:pt x="4829" y="998"/>
                    <a:pt x="4819" y="998"/>
                  </a:cubicBezTo>
                  <a:cubicBezTo>
                    <a:pt x="4757" y="998"/>
                    <a:pt x="4495" y="1077"/>
                    <a:pt x="4074" y="1156"/>
                  </a:cubicBezTo>
                  <a:cubicBezTo>
                    <a:pt x="3800" y="1186"/>
                    <a:pt x="3527" y="1186"/>
                    <a:pt x="3253" y="1186"/>
                  </a:cubicBezTo>
                  <a:cubicBezTo>
                    <a:pt x="2949" y="1186"/>
                    <a:pt x="2615" y="1156"/>
                    <a:pt x="2280" y="1095"/>
                  </a:cubicBezTo>
                  <a:cubicBezTo>
                    <a:pt x="1946" y="1004"/>
                    <a:pt x="1642" y="913"/>
                    <a:pt x="1338" y="791"/>
                  </a:cubicBezTo>
                  <a:cubicBezTo>
                    <a:pt x="1095" y="700"/>
                    <a:pt x="852" y="548"/>
                    <a:pt x="609" y="426"/>
                  </a:cubicBezTo>
                  <a:cubicBezTo>
                    <a:pt x="244" y="183"/>
                    <a:pt x="1" y="1"/>
                    <a:pt x="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25"/>
            <p:cNvSpPr/>
            <p:nvPr/>
          </p:nvSpPr>
          <p:spPr>
            <a:xfrm>
              <a:off x="7185361" y="2265120"/>
              <a:ext cx="31113" cy="63430"/>
            </a:xfrm>
            <a:custGeom>
              <a:rect b="b" l="l" r="r" t="t"/>
              <a:pathLst>
                <a:path extrusionOk="0" h="3162" w="1551">
                  <a:moveTo>
                    <a:pt x="1551" y="0"/>
                  </a:moveTo>
                  <a:lnTo>
                    <a:pt x="1551" y="0"/>
                  </a:lnTo>
                  <a:cubicBezTo>
                    <a:pt x="1399" y="1186"/>
                    <a:pt x="851" y="2310"/>
                    <a:pt x="0" y="3161"/>
                  </a:cubicBezTo>
                  <a:cubicBezTo>
                    <a:pt x="152" y="3040"/>
                    <a:pt x="274" y="2949"/>
                    <a:pt x="396" y="2797"/>
                  </a:cubicBezTo>
                  <a:cubicBezTo>
                    <a:pt x="699" y="2493"/>
                    <a:pt x="943" y="2158"/>
                    <a:pt x="1155" y="1763"/>
                  </a:cubicBezTo>
                  <a:cubicBezTo>
                    <a:pt x="1338" y="1368"/>
                    <a:pt x="1459" y="973"/>
                    <a:pt x="1520" y="547"/>
                  </a:cubicBezTo>
                  <a:cubicBezTo>
                    <a:pt x="1551" y="365"/>
                    <a:pt x="1551" y="183"/>
                    <a:pt x="155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25"/>
            <p:cNvSpPr/>
            <p:nvPr/>
          </p:nvSpPr>
          <p:spPr>
            <a:xfrm>
              <a:off x="7200607" y="2224257"/>
              <a:ext cx="98796" cy="29909"/>
            </a:xfrm>
            <a:custGeom>
              <a:rect b="b" l="l" r="r" t="t"/>
              <a:pathLst>
                <a:path extrusionOk="0" h="1491" w="4925">
                  <a:moveTo>
                    <a:pt x="0" y="1"/>
                  </a:moveTo>
                  <a:lnTo>
                    <a:pt x="0" y="1"/>
                  </a:lnTo>
                  <a:cubicBezTo>
                    <a:pt x="61" y="62"/>
                    <a:pt x="91" y="122"/>
                    <a:pt x="152" y="153"/>
                  </a:cubicBezTo>
                  <a:cubicBezTo>
                    <a:pt x="274" y="305"/>
                    <a:pt x="426" y="426"/>
                    <a:pt x="578" y="548"/>
                  </a:cubicBezTo>
                  <a:cubicBezTo>
                    <a:pt x="1095" y="913"/>
                    <a:pt x="1672" y="1186"/>
                    <a:pt x="2280" y="1338"/>
                  </a:cubicBezTo>
                  <a:cubicBezTo>
                    <a:pt x="2645" y="1429"/>
                    <a:pt x="2979" y="1460"/>
                    <a:pt x="3313" y="1490"/>
                  </a:cubicBezTo>
                  <a:cubicBezTo>
                    <a:pt x="3617" y="1490"/>
                    <a:pt x="3891" y="1490"/>
                    <a:pt x="4164" y="1429"/>
                  </a:cubicBezTo>
                  <a:cubicBezTo>
                    <a:pt x="4347" y="1399"/>
                    <a:pt x="4560" y="1369"/>
                    <a:pt x="4742" y="1308"/>
                  </a:cubicBezTo>
                  <a:cubicBezTo>
                    <a:pt x="4803" y="1277"/>
                    <a:pt x="4864" y="1247"/>
                    <a:pt x="4924" y="1217"/>
                  </a:cubicBezTo>
                  <a:lnTo>
                    <a:pt x="4924" y="1217"/>
                  </a:lnTo>
                  <a:cubicBezTo>
                    <a:pt x="4924" y="1217"/>
                    <a:pt x="4651" y="1308"/>
                    <a:pt x="4164" y="1338"/>
                  </a:cubicBezTo>
                  <a:cubicBezTo>
                    <a:pt x="3971" y="1360"/>
                    <a:pt x="3778" y="1381"/>
                    <a:pt x="3584" y="1381"/>
                  </a:cubicBezTo>
                  <a:cubicBezTo>
                    <a:pt x="3504" y="1381"/>
                    <a:pt x="3424" y="1377"/>
                    <a:pt x="3344" y="1369"/>
                  </a:cubicBezTo>
                  <a:cubicBezTo>
                    <a:pt x="2371" y="1308"/>
                    <a:pt x="1429" y="1004"/>
                    <a:pt x="639" y="457"/>
                  </a:cubicBezTo>
                  <a:cubicBezTo>
                    <a:pt x="243" y="213"/>
                    <a:pt x="31" y="1"/>
                    <a:pt x="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25"/>
            <p:cNvSpPr/>
            <p:nvPr/>
          </p:nvSpPr>
          <p:spPr>
            <a:xfrm>
              <a:off x="7164619" y="2230978"/>
              <a:ext cx="44533" cy="45737"/>
            </a:xfrm>
            <a:custGeom>
              <a:rect b="b" l="l" r="r" t="t"/>
              <a:pathLst>
                <a:path extrusionOk="0" h="2280" w="2220">
                  <a:moveTo>
                    <a:pt x="2220" y="0"/>
                  </a:moveTo>
                  <a:cubicBezTo>
                    <a:pt x="1977" y="486"/>
                    <a:pt x="1642" y="912"/>
                    <a:pt x="1308" y="1307"/>
                  </a:cubicBezTo>
                  <a:cubicBezTo>
                    <a:pt x="913" y="1672"/>
                    <a:pt x="487" y="2006"/>
                    <a:pt x="1" y="2280"/>
                  </a:cubicBezTo>
                  <a:cubicBezTo>
                    <a:pt x="153" y="2219"/>
                    <a:pt x="305" y="2158"/>
                    <a:pt x="457" y="2097"/>
                  </a:cubicBezTo>
                  <a:cubicBezTo>
                    <a:pt x="791" y="1915"/>
                    <a:pt x="1126" y="1672"/>
                    <a:pt x="1399" y="1398"/>
                  </a:cubicBezTo>
                  <a:cubicBezTo>
                    <a:pt x="1673" y="1125"/>
                    <a:pt x="1885" y="821"/>
                    <a:pt x="2068" y="456"/>
                  </a:cubicBezTo>
                  <a:cubicBezTo>
                    <a:pt x="2159" y="334"/>
                    <a:pt x="2189" y="182"/>
                    <a:pt x="222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25"/>
            <p:cNvSpPr/>
            <p:nvPr/>
          </p:nvSpPr>
          <p:spPr>
            <a:xfrm>
              <a:off x="7193887" y="2203896"/>
              <a:ext cx="89668" cy="18034"/>
            </a:xfrm>
            <a:custGeom>
              <a:rect b="b" l="l" r="r" t="t"/>
              <a:pathLst>
                <a:path extrusionOk="0" h="899" w="4470">
                  <a:moveTo>
                    <a:pt x="1841" y="0"/>
                  </a:moveTo>
                  <a:cubicBezTo>
                    <a:pt x="1439" y="0"/>
                    <a:pt x="1035" y="55"/>
                    <a:pt x="639" y="165"/>
                  </a:cubicBezTo>
                  <a:cubicBezTo>
                    <a:pt x="487" y="195"/>
                    <a:pt x="335" y="256"/>
                    <a:pt x="183" y="347"/>
                  </a:cubicBezTo>
                  <a:cubicBezTo>
                    <a:pt x="62" y="377"/>
                    <a:pt x="1" y="408"/>
                    <a:pt x="1" y="408"/>
                  </a:cubicBezTo>
                  <a:cubicBezTo>
                    <a:pt x="1" y="412"/>
                    <a:pt x="5" y="414"/>
                    <a:pt x="14" y="414"/>
                  </a:cubicBezTo>
                  <a:cubicBezTo>
                    <a:pt x="69" y="414"/>
                    <a:pt x="301" y="335"/>
                    <a:pt x="670" y="256"/>
                  </a:cubicBezTo>
                  <a:cubicBezTo>
                    <a:pt x="1064" y="163"/>
                    <a:pt x="1477" y="123"/>
                    <a:pt x="1894" y="123"/>
                  </a:cubicBezTo>
                  <a:cubicBezTo>
                    <a:pt x="2022" y="123"/>
                    <a:pt x="2151" y="127"/>
                    <a:pt x="2281" y="134"/>
                  </a:cubicBezTo>
                  <a:cubicBezTo>
                    <a:pt x="2828" y="195"/>
                    <a:pt x="3344" y="347"/>
                    <a:pt x="3831" y="590"/>
                  </a:cubicBezTo>
                  <a:cubicBezTo>
                    <a:pt x="4192" y="757"/>
                    <a:pt x="4401" y="898"/>
                    <a:pt x="4434" y="898"/>
                  </a:cubicBezTo>
                  <a:cubicBezTo>
                    <a:pt x="4437" y="898"/>
                    <a:pt x="4439" y="897"/>
                    <a:pt x="4439" y="894"/>
                  </a:cubicBezTo>
                  <a:cubicBezTo>
                    <a:pt x="4469" y="894"/>
                    <a:pt x="4408" y="864"/>
                    <a:pt x="4317" y="773"/>
                  </a:cubicBezTo>
                  <a:cubicBezTo>
                    <a:pt x="4165" y="681"/>
                    <a:pt x="4044" y="590"/>
                    <a:pt x="3892" y="499"/>
                  </a:cubicBezTo>
                  <a:cubicBezTo>
                    <a:pt x="3251" y="169"/>
                    <a:pt x="2549" y="0"/>
                    <a:pt x="184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25"/>
            <p:cNvSpPr/>
            <p:nvPr/>
          </p:nvSpPr>
          <p:spPr>
            <a:xfrm>
              <a:off x="7157317" y="2199182"/>
              <a:ext cx="48184" cy="23270"/>
            </a:xfrm>
            <a:custGeom>
              <a:rect b="b" l="l" r="r" t="t"/>
              <a:pathLst>
                <a:path extrusionOk="0" h="1160" w="2402">
                  <a:moveTo>
                    <a:pt x="1527" y="0"/>
                  </a:moveTo>
                  <a:cubicBezTo>
                    <a:pt x="1340" y="0"/>
                    <a:pt x="1152" y="31"/>
                    <a:pt x="973" y="96"/>
                  </a:cubicBezTo>
                  <a:cubicBezTo>
                    <a:pt x="638" y="248"/>
                    <a:pt x="365" y="460"/>
                    <a:pt x="183" y="764"/>
                  </a:cubicBezTo>
                  <a:cubicBezTo>
                    <a:pt x="91" y="886"/>
                    <a:pt x="31" y="1008"/>
                    <a:pt x="0" y="1160"/>
                  </a:cubicBezTo>
                  <a:cubicBezTo>
                    <a:pt x="0" y="1160"/>
                    <a:pt x="91" y="1008"/>
                    <a:pt x="243" y="825"/>
                  </a:cubicBezTo>
                  <a:cubicBezTo>
                    <a:pt x="426" y="552"/>
                    <a:pt x="699" y="339"/>
                    <a:pt x="1003" y="217"/>
                  </a:cubicBezTo>
                  <a:cubicBezTo>
                    <a:pt x="1219" y="158"/>
                    <a:pt x="1435" y="125"/>
                    <a:pt x="1651" y="125"/>
                  </a:cubicBezTo>
                  <a:cubicBezTo>
                    <a:pt x="1769" y="125"/>
                    <a:pt x="1888" y="135"/>
                    <a:pt x="2006" y="156"/>
                  </a:cubicBezTo>
                  <a:cubicBezTo>
                    <a:pt x="2249" y="217"/>
                    <a:pt x="2371" y="278"/>
                    <a:pt x="2401" y="278"/>
                  </a:cubicBezTo>
                  <a:cubicBezTo>
                    <a:pt x="2280" y="187"/>
                    <a:pt x="2158" y="96"/>
                    <a:pt x="2006" y="65"/>
                  </a:cubicBezTo>
                  <a:cubicBezTo>
                    <a:pt x="1851" y="23"/>
                    <a:pt x="1689" y="0"/>
                    <a:pt x="1527"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25"/>
            <p:cNvSpPr/>
            <p:nvPr/>
          </p:nvSpPr>
          <p:spPr>
            <a:xfrm>
              <a:off x="7196936" y="2155952"/>
              <a:ext cx="48806" cy="41504"/>
            </a:xfrm>
            <a:custGeom>
              <a:rect b="b" l="l" r="r" t="t"/>
              <a:pathLst>
                <a:path extrusionOk="0" h="2069" w="2433">
                  <a:moveTo>
                    <a:pt x="1856" y="0"/>
                  </a:moveTo>
                  <a:cubicBezTo>
                    <a:pt x="970" y="0"/>
                    <a:pt x="210" y="659"/>
                    <a:pt x="62" y="1521"/>
                  </a:cubicBezTo>
                  <a:cubicBezTo>
                    <a:pt x="1" y="1704"/>
                    <a:pt x="1" y="1886"/>
                    <a:pt x="62" y="2068"/>
                  </a:cubicBezTo>
                  <a:cubicBezTo>
                    <a:pt x="62" y="2068"/>
                    <a:pt x="62" y="1856"/>
                    <a:pt x="122" y="1552"/>
                  </a:cubicBezTo>
                  <a:cubicBezTo>
                    <a:pt x="335" y="701"/>
                    <a:pt x="1065" y="123"/>
                    <a:pt x="1916" y="93"/>
                  </a:cubicBezTo>
                  <a:cubicBezTo>
                    <a:pt x="2250" y="93"/>
                    <a:pt x="2433" y="123"/>
                    <a:pt x="2433" y="123"/>
                  </a:cubicBezTo>
                  <a:cubicBezTo>
                    <a:pt x="2250" y="32"/>
                    <a:pt x="2098" y="1"/>
                    <a:pt x="1916" y="1"/>
                  </a:cubicBezTo>
                  <a:cubicBezTo>
                    <a:pt x="1896" y="1"/>
                    <a:pt x="1876" y="0"/>
                    <a:pt x="1856"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25"/>
            <p:cNvSpPr/>
            <p:nvPr/>
          </p:nvSpPr>
          <p:spPr>
            <a:xfrm>
              <a:off x="7156695" y="2169353"/>
              <a:ext cx="42106" cy="13460"/>
            </a:xfrm>
            <a:custGeom>
              <a:rect b="b" l="l" r="r" t="t"/>
              <a:pathLst>
                <a:path extrusionOk="0" h="671" w="2099">
                  <a:moveTo>
                    <a:pt x="827" y="1"/>
                  </a:moveTo>
                  <a:cubicBezTo>
                    <a:pt x="644" y="1"/>
                    <a:pt x="462" y="34"/>
                    <a:pt x="305" y="93"/>
                  </a:cubicBezTo>
                  <a:cubicBezTo>
                    <a:pt x="122" y="184"/>
                    <a:pt x="1" y="245"/>
                    <a:pt x="31" y="276"/>
                  </a:cubicBezTo>
                  <a:cubicBezTo>
                    <a:pt x="122" y="245"/>
                    <a:pt x="244" y="215"/>
                    <a:pt x="335" y="184"/>
                  </a:cubicBezTo>
                  <a:cubicBezTo>
                    <a:pt x="486" y="140"/>
                    <a:pt x="639" y="119"/>
                    <a:pt x="792" y="119"/>
                  </a:cubicBezTo>
                  <a:cubicBezTo>
                    <a:pt x="1161" y="119"/>
                    <a:pt x="1523" y="243"/>
                    <a:pt x="1825" y="458"/>
                  </a:cubicBezTo>
                  <a:cubicBezTo>
                    <a:pt x="1976" y="580"/>
                    <a:pt x="2068" y="671"/>
                    <a:pt x="2098" y="671"/>
                  </a:cubicBezTo>
                  <a:cubicBezTo>
                    <a:pt x="2098" y="640"/>
                    <a:pt x="2037" y="519"/>
                    <a:pt x="1885" y="397"/>
                  </a:cubicBezTo>
                  <a:cubicBezTo>
                    <a:pt x="1673" y="215"/>
                    <a:pt x="1399" y="63"/>
                    <a:pt x="1125" y="33"/>
                  </a:cubicBezTo>
                  <a:cubicBezTo>
                    <a:pt x="1029" y="11"/>
                    <a:pt x="928" y="1"/>
                    <a:pt x="82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25"/>
            <p:cNvSpPr/>
            <p:nvPr/>
          </p:nvSpPr>
          <p:spPr>
            <a:xfrm>
              <a:off x="7188411" y="2122432"/>
              <a:ext cx="17091" cy="50030"/>
            </a:xfrm>
            <a:custGeom>
              <a:rect b="b" l="l" r="r" t="t"/>
              <a:pathLst>
                <a:path extrusionOk="0" h="2494" w="852">
                  <a:moveTo>
                    <a:pt x="851" y="1"/>
                  </a:moveTo>
                  <a:cubicBezTo>
                    <a:pt x="851" y="1"/>
                    <a:pt x="699" y="92"/>
                    <a:pt x="547" y="274"/>
                  </a:cubicBezTo>
                  <a:cubicBezTo>
                    <a:pt x="365" y="548"/>
                    <a:pt x="213" y="852"/>
                    <a:pt x="122" y="1156"/>
                  </a:cubicBezTo>
                  <a:cubicBezTo>
                    <a:pt x="31" y="1460"/>
                    <a:pt x="0" y="1794"/>
                    <a:pt x="31" y="2128"/>
                  </a:cubicBezTo>
                  <a:cubicBezTo>
                    <a:pt x="31" y="2250"/>
                    <a:pt x="61" y="2372"/>
                    <a:pt x="122" y="2493"/>
                  </a:cubicBezTo>
                  <a:cubicBezTo>
                    <a:pt x="92" y="2068"/>
                    <a:pt x="122" y="1612"/>
                    <a:pt x="244" y="1186"/>
                  </a:cubicBezTo>
                  <a:cubicBezTo>
                    <a:pt x="395" y="761"/>
                    <a:pt x="578" y="365"/>
                    <a:pt x="85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25"/>
            <p:cNvSpPr/>
            <p:nvPr/>
          </p:nvSpPr>
          <p:spPr>
            <a:xfrm>
              <a:off x="7174990" y="2122432"/>
              <a:ext cx="12818" cy="31113"/>
            </a:xfrm>
            <a:custGeom>
              <a:rect b="b" l="l" r="r" t="t"/>
              <a:pathLst>
                <a:path extrusionOk="0" h="1551" w="639">
                  <a:moveTo>
                    <a:pt x="1" y="1"/>
                  </a:moveTo>
                  <a:lnTo>
                    <a:pt x="1" y="1"/>
                  </a:lnTo>
                  <a:cubicBezTo>
                    <a:pt x="153" y="244"/>
                    <a:pt x="305" y="487"/>
                    <a:pt x="426" y="730"/>
                  </a:cubicBezTo>
                  <a:cubicBezTo>
                    <a:pt x="487" y="1004"/>
                    <a:pt x="517" y="1277"/>
                    <a:pt x="548" y="1551"/>
                  </a:cubicBezTo>
                  <a:cubicBezTo>
                    <a:pt x="548" y="1551"/>
                    <a:pt x="578" y="1460"/>
                    <a:pt x="609" y="1308"/>
                  </a:cubicBezTo>
                  <a:cubicBezTo>
                    <a:pt x="639" y="1095"/>
                    <a:pt x="609" y="882"/>
                    <a:pt x="548" y="700"/>
                  </a:cubicBezTo>
                  <a:cubicBezTo>
                    <a:pt x="457" y="487"/>
                    <a:pt x="365" y="305"/>
                    <a:pt x="213" y="153"/>
                  </a:cubicBezTo>
                  <a:cubicBezTo>
                    <a:pt x="92" y="31"/>
                    <a:pt x="1" y="1"/>
                    <a:pt x="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25"/>
            <p:cNvSpPr/>
            <p:nvPr/>
          </p:nvSpPr>
          <p:spPr>
            <a:xfrm>
              <a:off x="6575009" y="2297437"/>
              <a:ext cx="228062" cy="715239"/>
            </a:xfrm>
            <a:custGeom>
              <a:rect b="b" l="l" r="r" t="t"/>
              <a:pathLst>
                <a:path extrusionOk="0" h="35655" w="11369">
                  <a:moveTo>
                    <a:pt x="11368" y="0"/>
                  </a:moveTo>
                  <a:lnTo>
                    <a:pt x="0" y="35533"/>
                  </a:lnTo>
                  <a:lnTo>
                    <a:pt x="1490" y="35654"/>
                  </a:lnTo>
                  <a:lnTo>
                    <a:pt x="11095" y="5745"/>
                  </a:lnTo>
                  <a:lnTo>
                    <a:pt x="11368"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25"/>
            <p:cNvSpPr/>
            <p:nvPr/>
          </p:nvSpPr>
          <p:spPr>
            <a:xfrm>
              <a:off x="6451839" y="3001991"/>
              <a:ext cx="582924" cy="467679"/>
            </a:xfrm>
            <a:custGeom>
              <a:rect b="b" l="l" r="r" t="t"/>
              <a:pathLst>
                <a:path extrusionOk="0" h="23314" w="29059">
                  <a:moveTo>
                    <a:pt x="4148" y="1"/>
                  </a:moveTo>
                  <a:cubicBezTo>
                    <a:pt x="3300" y="1"/>
                    <a:pt x="2572" y="609"/>
                    <a:pt x="2432" y="1474"/>
                  </a:cubicBezTo>
                  <a:lnTo>
                    <a:pt x="122" y="18131"/>
                  </a:lnTo>
                  <a:cubicBezTo>
                    <a:pt x="0" y="19073"/>
                    <a:pt x="639" y="19955"/>
                    <a:pt x="1581" y="20077"/>
                  </a:cubicBezTo>
                  <a:lnTo>
                    <a:pt x="24682" y="23298"/>
                  </a:lnTo>
                  <a:cubicBezTo>
                    <a:pt x="24759" y="23308"/>
                    <a:pt x="24836" y="23313"/>
                    <a:pt x="24911" y="23313"/>
                  </a:cubicBezTo>
                  <a:cubicBezTo>
                    <a:pt x="25759" y="23313"/>
                    <a:pt x="26485" y="22704"/>
                    <a:pt x="26597" y="21839"/>
                  </a:cubicBezTo>
                  <a:lnTo>
                    <a:pt x="28937" y="5183"/>
                  </a:lnTo>
                  <a:cubicBezTo>
                    <a:pt x="29059" y="4240"/>
                    <a:pt x="28420" y="3359"/>
                    <a:pt x="27478" y="3237"/>
                  </a:cubicBezTo>
                  <a:lnTo>
                    <a:pt x="4377" y="15"/>
                  </a:lnTo>
                  <a:cubicBezTo>
                    <a:pt x="4300" y="5"/>
                    <a:pt x="4223" y="1"/>
                    <a:pt x="414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25"/>
            <p:cNvSpPr/>
            <p:nvPr/>
          </p:nvSpPr>
          <p:spPr>
            <a:xfrm>
              <a:off x="6454266" y="3067528"/>
              <a:ext cx="548801" cy="366797"/>
            </a:xfrm>
            <a:custGeom>
              <a:rect b="b" l="l" r="r" t="t"/>
              <a:pathLst>
                <a:path extrusionOk="0" h="18285" w="27358">
                  <a:moveTo>
                    <a:pt x="27357" y="1"/>
                  </a:moveTo>
                  <a:cubicBezTo>
                    <a:pt x="27327" y="31"/>
                    <a:pt x="27327" y="62"/>
                    <a:pt x="27327" y="92"/>
                  </a:cubicBezTo>
                  <a:lnTo>
                    <a:pt x="27266" y="426"/>
                  </a:lnTo>
                  <a:cubicBezTo>
                    <a:pt x="27205" y="730"/>
                    <a:pt x="27144" y="1125"/>
                    <a:pt x="27084" y="1673"/>
                  </a:cubicBezTo>
                  <a:lnTo>
                    <a:pt x="26415" y="6232"/>
                  </a:lnTo>
                  <a:lnTo>
                    <a:pt x="25442" y="12980"/>
                  </a:lnTo>
                  <a:cubicBezTo>
                    <a:pt x="25260" y="14256"/>
                    <a:pt x="25077" y="15594"/>
                    <a:pt x="24895" y="16962"/>
                  </a:cubicBezTo>
                  <a:cubicBezTo>
                    <a:pt x="24840" y="17592"/>
                    <a:pt x="24316" y="18074"/>
                    <a:pt x="23702" y="18074"/>
                  </a:cubicBezTo>
                  <a:cubicBezTo>
                    <a:pt x="23634" y="18074"/>
                    <a:pt x="23566" y="18068"/>
                    <a:pt x="23497" y="18056"/>
                  </a:cubicBezTo>
                  <a:lnTo>
                    <a:pt x="21308" y="17752"/>
                  </a:lnTo>
                  <a:lnTo>
                    <a:pt x="6232" y="15685"/>
                  </a:lnTo>
                  <a:lnTo>
                    <a:pt x="1673" y="15077"/>
                  </a:lnTo>
                  <a:lnTo>
                    <a:pt x="426" y="14925"/>
                  </a:lnTo>
                  <a:lnTo>
                    <a:pt x="123" y="14864"/>
                  </a:lnTo>
                  <a:lnTo>
                    <a:pt x="1" y="14864"/>
                  </a:lnTo>
                  <a:lnTo>
                    <a:pt x="92" y="14895"/>
                  </a:lnTo>
                  <a:lnTo>
                    <a:pt x="426" y="14955"/>
                  </a:lnTo>
                  <a:lnTo>
                    <a:pt x="1673" y="15138"/>
                  </a:lnTo>
                  <a:lnTo>
                    <a:pt x="6232" y="15806"/>
                  </a:lnTo>
                  <a:lnTo>
                    <a:pt x="21278" y="17965"/>
                  </a:lnTo>
                  <a:lnTo>
                    <a:pt x="23466" y="18269"/>
                  </a:lnTo>
                  <a:cubicBezTo>
                    <a:pt x="23534" y="18279"/>
                    <a:pt x="23602" y="18284"/>
                    <a:pt x="23669" y="18284"/>
                  </a:cubicBezTo>
                  <a:cubicBezTo>
                    <a:pt x="23994" y="18284"/>
                    <a:pt x="24309" y="18166"/>
                    <a:pt x="24561" y="17965"/>
                  </a:cubicBezTo>
                  <a:cubicBezTo>
                    <a:pt x="24865" y="17721"/>
                    <a:pt x="25047" y="17387"/>
                    <a:pt x="25077" y="16992"/>
                  </a:cubicBezTo>
                  <a:cubicBezTo>
                    <a:pt x="25260" y="15624"/>
                    <a:pt x="25442" y="14287"/>
                    <a:pt x="25625" y="13010"/>
                  </a:cubicBezTo>
                  <a:lnTo>
                    <a:pt x="26536" y="6232"/>
                  </a:lnTo>
                  <a:cubicBezTo>
                    <a:pt x="26810" y="4317"/>
                    <a:pt x="27023" y="2767"/>
                    <a:pt x="27144" y="1673"/>
                  </a:cubicBezTo>
                  <a:cubicBezTo>
                    <a:pt x="27205" y="1125"/>
                    <a:pt x="27266" y="730"/>
                    <a:pt x="27296" y="426"/>
                  </a:cubicBezTo>
                  <a:cubicBezTo>
                    <a:pt x="27357" y="305"/>
                    <a:pt x="27357" y="183"/>
                    <a:pt x="27357" y="92"/>
                  </a:cubicBezTo>
                  <a:cubicBezTo>
                    <a:pt x="27357" y="62"/>
                    <a:pt x="27357" y="31"/>
                    <a:pt x="2735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25"/>
            <p:cNvSpPr/>
            <p:nvPr/>
          </p:nvSpPr>
          <p:spPr>
            <a:xfrm>
              <a:off x="6817076" y="3362031"/>
              <a:ext cx="78074" cy="31735"/>
            </a:xfrm>
            <a:custGeom>
              <a:rect b="b" l="l" r="r" t="t"/>
              <a:pathLst>
                <a:path extrusionOk="0" h="1582" w="3892">
                  <a:moveTo>
                    <a:pt x="152" y="1"/>
                  </a:moveTo>
                  <a:lnTo>
                    <a:pt x="0" y="1034"/>
                  </a:lnTo>
                  <a:lnTo>
                    <a:pt x="3769" y="1581"/>
                  </a:lnTo>
                  <a:lnTo>
                    <a:pt x="3891" y="518"/>
                  </a:lnTo>
                  <a:lnTo>
                    <a:pt x="152"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25"/>
            <p:cNvSpPr/>
            <p:nvPr/>
          </p:nvSpPr>
          <p:spPr>
            <a:xfrm>
              <a:off x="6878039" y="2193164"/>
              <a:ext cx="103690" cy="921637"/>
            </a:xfrm>
            <a:custGeom>
              <a:rect b="b" l="l" r="r" t="t"/>
              <a:pathLst>
                <a:path extrusionOk="0" h="45944" w="5169">
                  <a:moveTo>
                    <a:pt x="1308" y="1"/>
                  </a:moveTo>
                  <a:lnTo>
                    <a:pt x="1" y="426"/>
                  </a:lnTo>
                  <a:cubicBezTo>
                    <a:pt x="1521" y="1216"/>
                    <a:pt x="2828" y="2341"/>
                    <a:pt x="3253" y="4013"/>
                  </a:cubicBezTo>
                  <a:cubicBezTo>
                    <a:pt x="3648" y="5685"/>
                    <a:pt x="3588" y="7447"/>
                    <a:pt x="3527" y="9180"/>
                  </a:cubicBezTo>
                  <a:cubicBezTo>
                    <a:pt x="3101" y="21369"/>
                    <a:pt x="2645" y="33557"/>
                    <a:pt x="2189" y="45746"/>
                  </a:cubicBezTo>
                  <a:cubicBezTo>
                    <a:pt x="2302" y="45884"/>
                    <a:pt x="2461" y="45944"/>
                    <a:pt x="2626" y="45944"/>
                  </a:cubicBezTo>
                  <a:cubicBezTo>
                    <a:pt x="2862" y="45944"/>
                    <a:pt x="3110" y="45821"/>
                    <a:pt x="3253" y="45624"/>
                  </a:cubicBezTo>
                  <a:cubicBezTo>
                    <a:pt x="3466" y="45260"/>
                    <a:pt x="3588" y="44834"/>
                    <a:pt x="3557" y="44408"/>
                  </a:cubicBezTo>
                  <a:cubicBezTo>
                    <a:pt x="3892" y="35959"/>
                    <a:pt x="4256" y="27478"/>
                    <a:pt x="4591" y="19028"/>
                  </a:cubicBezTo>
                  <a:lnTo>
                    <a:pt x="5077" y="7660"/>
                  </a:lnTo>
                  <a:cubicBezTo>
                    <a:pt x="5138" y="6232"/>
                    <a:pt x="5168" y="4742"/>
                    <a:pt x="4743" y="3374"/>
                  </a:cubicBezTo>
                  <a:cubicBezTo>
                    <a:pt x="4287" y="2007"/>
                    <a:pt x="2706" y="274"/>
                    <a:pt x="130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25"/>
            <p:cNvSpPr/>
            <p:nvPr/>
          </p:nvSpPr>
          <p:spPr>
            <a:xfrm>
              <a:off x="6721348" y="3010216"/>
              <a:ext cx="276828" cy="180500"/>
            </a:xfrm>
            <a:custGeom>
              <a:rect b="b" l="l" r="r" t="t"/>
              <a:pathLst>
                <a:path extrusionOk="0" h="8998" w="13800">
                  <a:moveTo>
                    <a:pt x="2857" y="1"/>
                  </a:moveTo>
                  <a:lnTo>
                    <a:pt x="0" y="7448"/>
                  </a:lnTo>
                  <a:lnTo>
                    <a:pt x="10700" y="8998"/>
                  </a:lnTo>
                  <a:lnTo>
                    <a:pt x="13800" y="1186"/>
                  </a:lnTo>
                  <a:lnTo>
                    <a:pt x="2857"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25"/>
            <p:cNvSpPr/>
            <p:nvPr/>
          </p:nvSpPr>
          <p:spPr>
            <a:xfrm>
              <a:off x="6681108" y="2991319"/>
              <a:ext cx="299396" cy="195124"/>
            </a:xfrm>
            <a:custGeom>
              <a:rect b="b" l="l" r="r" t="t"/>
              <a:pathLst>
                <a:path extrusionOk="0" h="9727" w="14925">
                  <a:moveTo>
                    <a:pt x="3100" y="0"/>
                  </a:moveTo>
                  <a:lnTo>
                    <a:pt x="0" y="8055"/>
                  </a:lnTo>
                  <a:lnTo>
                    <a:pt x="11581" y="9727"/>
                  </a:lnTo>
                  <a:lnTo>
                    <a:pt x="14924" y="1277"/>
                  </a:lnTo>
                  <a:lnTo>
                    <a:pt x="3100"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25"/>
            <p:cNvSpPr/>
            <p:nvPr/>
          </p:nvSpPr>
          <p:spPr>
            <a:xfrm>
              <a:off x="6753043" y="3042914"/>
              <a:ext cx="173800" cy="20983"/>
            </a:xfrm>
            <a:custGeom>
              <a:rect b="b" l="l" r="r" t="t"/>
              <a:pathLst>
                <a:path extrusionOk="0" h="1046" w="8664">
                  <a:moveTo>
                    <a:pt x="343" y="0"/>
                  </a:moveTo>
                  <a:cubicBezTo>
                    <a:pt x="229" y="0"/>
                    <a:pt x="115" y="4"/>
                    <a:pt x="1" y="12"/>
                  </a:cubicBezTo>
                  <a:cubicBezTo>
                    <a:pt x="426" y="103"/>
                    <a:pt x="852" y="164"/>
                    <a:pt x="1277" y="194"/>
                  </a:cubicBezTo>
                  <a:lnTo>
                    <a:pt x="4347" y="559"/>
                  </a:lnTo>
                  <a:lnTo>
                    <a:pt x="7417" y="954"/>
                  </a:lnTo>
                  <a:cubicBezTo>
                    <a:pt x="7813" y="1015"/>
                    <a:pt x="8238" y="1045"/>
                    <a:pt x="8664" y="1045"/>
                  </a:cubicBezTo>
                  <a:cubicBezTo>
                    <a:pt x="8268" y="924"/>
                    <a:pt x="7843" y="833"/>
                    <a:pt x="7417" y="802"/>
                  </a:cubicBezTo>
                  <a:cubicBezTo>
                    <a:pt x="6657" y="681"/>
                    <a:pt x="5563" y="498"/>
                    <a:pt x="4378" y="377"/>
                  </a:cubicBezTo>
                  <a:cubicBezTo>
                    <a:pt x="3162" y="225"/>
                    <a:pt x="2068" y="103"/>
                    <a:pt x="1277" y="73"/>
                  </a:cubicBezTo>
                  <a:cubicBezTo>
                    <a:pt x="966" y="28"/>
                    <a:pt x="654" y="0"/>
                    <a:pt x="34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25"/>
            <p:cNvSpPr/>
            <p:nvPr/>
          </p:nvSpPr>
          <p:spPr>
            <a:xfrm>
              <a:off x="6742692" y="3063616"/>
              <a:ext cx="173178" cy="21003"/>
            </a:xfrm>
            <a:custGeom>
              <a:rect b="b" l="l" r="r" t="t"/>
              <a:pathLst>
                <a:path extrusionOk="0" h="1047" w="8633">
                  <a:moveTo>
                    <a:pt x="374" y="1"/>
                  </a:moveTo>
                  <a:cubicBezTo>
                    <a:pt x="249" y="1"/>
                    <a:pt x="125" y="5"/>
                    <a:pt x="0" y="13"/>
                  </a:cubicBezTo>
                  <a:cubicBezTo>
                    <a:pt x="426" y="105"/>
                    <a:pt x="821" y="165"/>
                    <a:pt x="1277" y="196"/>
                  </a:cubicBezTo>
                  <a:lnTo>
                    <a:pt x="4316" y="561"/>
                  </a:lnTo>
                  <a:lnTo>
                    <a:pt x="7356" y="925"/>
                  </a:lnTo>
                  <a:cubicBezTo>
                    <a:pt x="7781" y="986"/>
                    <a:pt x="8207" y="1047"/>
                    <a:pt x="8632" y="1047"/>
                  </a:cubicBezTo>
                  <a:cubicBezTo>
                    <a:pt x="8237" y="925"/>
                    <a:pt x="7812" y="834"/>
                    <a:pt x="7386" y="773"/>
                  </a:cubicBezTo>
                  <a:cubicBezTo>
                    <a:pt x="6626" y="652"/>
                    <a:pt x="5532" y="500"/>
                    <a:pt x="4347" y="348"/>
                  </a:cubicBezTo>
                  <a:cubicBezTo>
                    <a:pt x="3161" y="226"/>
                    <a:pt x="2067" y="105"/>
                    <a:pt x="1277" y="44"/>
                  </a:cubicBezTo>
                  <a:cubicBezTo>
                    <a:pt x="976" y="22"/>
                    <a:pt x="675" y="1"/>
                    <a:pt x="37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25"/>
            <p:cNvSpPr/>
            <p:nvPr/>
          </p:nvSpPr>
          <p:spPr>
            <a:xfrm>
              <a:off x="6731098" y="3083997"/>
              <a:ext cx="173800" cy="21364"/>
            </a:xfrm>
            <a:custGeom>
              <a:rect b="b" l="l" r="r" t="t"/>
              <a:pathLst>
                <a:path extrusionOk="0" h="1065" w="8664">
                  <a:moveTo>
                    <a:pt x="1" y="0"/>
                  </a:moveTo>
                  <a:cubicBezTo>
                    <a:pt x="426" y="92"/>
                    <a:pt x="852" y="152"/>
                    <a:pt x="1277" y="183"/>
                  </a:cubicBezTo>
                  <a:lnTo>
                    <a:pt x="4347" y="548"/>
                  </a:lnTo>
                  <a:lnTo>
                    <a:pt x="7387" y="943"/>
                  </a:lnTo>
                  <a:cubicBezTo>
                    <a:pt x="7812" y="1004"/>
                    <a:pt x="8238" y="1034"/>
                    <a:pt x="8663" y="1064"/>
                  </a:cubicBezTo>
                  <a:cubicBezTo>
                    <a:pt x="8268" y="912"/>
                    <a:pt x="7843" y="852"/>
                    <a:pt x="7387" y="791"/>
                  </a:cubicBezTo>
                  <a:cubicBezTo>
                    <a:pt x="6627" y="669"/>
                    <a:pt x="5563" y="487"/>
                    <a:pt x="4347" y="365"/>
                  </a:cubicBezTo>
                  <a:cubicBezTo>
                    <a:pt x="3162" y="213"/>
                    <a:pt x="2067" y="122"/>
                    <a:pt x="1277" y="61"/>
                  </a:cubicBezTo>
                  <a:cubicBezTo>
                    <a:pt x="852" y="0"/>
                    <a:pt x="426" y="0"/>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25"/>
            <p:cNvSpPr/>
            <p:nvPr/>
          </p:nvSpPr>
          <p:spPr>
            <a:xfrm>
              <a:off x="6720726" y="3103877"/>
              <a:ext cx="173198" cy="21605"/>
            </a:xfrm>
            <a:custGeom>
              <a:rect b="b" l="l" r="r" t="t"/>
              <a:pathLst>
                <a:path extrusionOk="0" h="1077" w="8634">
                  <a:moveTo>
                    <a:pt x="343" y="1"/>
                  </a:moveTo>
                  <a:cubicBezTo>
                    <a:pt x="229" y="1"/>
                    <a:pt x="115" y="4"/>
                    <a:pt x="1" y="13"/>
                  </a:cubicBezTo>
                  <a:cubicBezTo>
                    <a:pt x="396" y="104"/>
                    <a:pt x="822" y="165"/>
                    <a:pt x="1247" y="195"/>
                  </a:cubicBezTo>
                  <a:lnTo>
                    <a:pt x="4317" y="590"/>
                  </a:lnTo>
                  <a:lnTo>
                    <a:pt x="7357" y="955"/>
                  </a:lnTo>
                  <a:cubicBezTo>
                    <a:pt x="7782" y="1046"/>
                    <a:pt x="8208" y="1076"/>
                    <a:pt x="8633" y="1076"/>
                  </a:cubicBezTo>
                  <a:cubicBezTo>
                    <a:pt x="8238" y="955"/>
                    <a:pt x="7813" y="864"/>
                    <a:pt x="7387" y="803"/>
                  </a:cubicBezTo>
                  <a:cubicBezTo>
                    <a:pt x="6627" y="681"/>
                    <a:pt x="5533" y="499"/>
                    <a:pt x="4347" y="377"/>
                  </a:cubicBezTo>
                  <a:cubicBezTo>
                    <a:pt x="3162" y="225"/>
                    <a:pt x="2068" y="134"/>
                    <a:pt x="1277" y="73"/>
                  </a:cubicBezTo>
                  <a:cubicBezTo>
                    <a:pt x="966" y="29"/>
                    <a:pt x="654" y="1"/>
                    <a:pt x="34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25"/>
            <p:cNvSpPr/>
            <p:nvPr/>
          </p:nvSpPr>
          <p:spPr>
            <a:xfrm>
              <a:off x="6709152" y="3124599"/>
              <a:ext cx="173800" cy="21605"/>
            </a:xfrm>
            <a:custGeom>
              <a:rect b="b" l="l" r="r" t="t"/>
              <a:pathLst>
                <a:path extrusionOk="0" h="1077" w="8664">
                  <a:moveTo>
                    <a:pt x="374" y="0"/>
                  </a:moveTo>
                  <a:cubicBezTo>
                    <a:pt x="250" y="0"/>
                    <a:pt x="125" y="4"/>
                    <a:pt x="0" y="13"/>
                  </a:cubicBezTo>
                  <a:cubicBezTo>
                    <a:pt x="426" y="104"/>
                    <a:pt x="851" y="165"/>
                    <a:pt x="1277" y="195"/>
                  </a:cubicBezTo>
                  <a:lnTo>
                    <a:pt x="4347" y="560"/>
                  </a:lnTo>
                  <a:lnTo>
                    <a:pt x="7386" y="955"/>
                  </a:lnTo>
                  <a:cubicBezTo>
                    <a:pt x="7812" y="1016"/>
                    <a:pt x="8238" y="1046"/>
                    <a:pt x="8663" y="1077"/>
                  </a:cubicBezTo>
                  <a:cubicBezTo>
                    <a:pt x="8268" y="925"/>
                    <a:pt x="7842" y="834"/>
                    <a:pt x="7417" y="773"/>
                  </a:cubicBezTo>
                  <a:cubicBezTo>
                    <a:pt x="6627" y="651"/>
                    <a:pt x="5563" y="499"/>
                    <a:pt x="4347" y="347"/>
                  </a:cubicBezTo>
                  <a:cubicBezTo>
                    <a:pt x="3161" y="226"/>
                    <a:pt x="2067" y="104"/>
                    <a:pt x="1277" y="43"/>
                  </a:cubicBezTo>
                  <a:cubicBezTo>
                    <a:pt x="976" y="22"/>
                    <a:pt x="675" y="0"/>
                    <a:pt x="37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25"/>
            <p:cNvSpPr/>
            <p:nvPr/>
          </p:nvSpPr>
          <p:spPr>
            <a:xfrm>
              <a:off x="6487807" y="3124178"/>
              <a:ext cx="476224" cy="69668"/>
            </a:xfrm>
            <a:custGeom>
              <a:rect b="b" l="l" r="r" t="t"/>
              <a:pathLst>
                <a:path extrusionOk="0" h="3473" w="23740">
                  <a:moveTo>
                    <a:pt x="23" y="0"/>
                  </a:moveTo>
                  <a:cubicBezTo>
                    <a:pt x="8" y="0"/>
                    <a:pt x="1" y="1"/>
                    <a:pt x="1" y="4"/>
                  </a:cubicBezTo>
                  <a:cubicBezTo>
                    <a:pt x="1" y="64"/>
                    <a:pt x="5290" y="885"/>
                    <a:pt x="11855" y="1827"/>
                  </a:cubicBezTo>
                  <a:cubicBezTo>
                    <a:pt x="18165" y="2762"/>
                    <a:pt x="23323" y="3472"/>
                    <a:pt x="23716" y="3472"/>
                  </a:cubicBezTo>
                  <a:cubicBezTo>
                    <a:pt x="23732" y="3472"/>
                    <a:pt x="23740" y="3471"/>
                    <a:pt x="23740" y="3469"/>
                  </a:cubicBezTo>
                  <a:cubicBezTo>
                    <a:pt x="23740" y="3408"/>
                    <a:pt x="18451" y="2587"/>
                    <a:pt x="11885" y="1645"/>
                  </a:cubicBezTo>
                  <a:cubicBezTo>
                    <a:pt x="5567" y="738"/>
                    <a:pt x="402" y="0"/>
                    <a:pt x="2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25"/>
            <p:cNvSpPr/>
            <p:nvPr/>
          </p:nvSpPr>
          <p:spPr>
            <a:xfrm>
              <a:off x="6662813" y="2213505"/>
              <a:ext cx="291472" cy="926591"/>
            </a:xfrm>
            <a:custGeom>
              <a:rect b="b" l="l" r="r" t="t"/>
              <a:pathLst>
                <a:path extrusionOk="0" h="46191" w="14530">
                  <a:moveTo>
                    <a:pt x="10379" y="1"/>
                  </a:moveTo>
                  <a:cubicBezTo>
                    <a:pt x="10029" y="1"/>
                    <a:pt x="9673" y="75"/>
                    <a:pt x="9332" y="233"/>
                  </a:cubicBezTo>
                  <a:cubicBezTo>
                    <a:pt x="7295" y="1205"/>
                    <a:pt x="7174" y="3667"/>
                    <a:pt x="6657" y="4974"/>
                  </a:cubicBezTo>
                  <a:cubicBezTo>
                    <a:pt x="5988" y="6585"/>
                    <a:pt x="4651" y="13576"/>
                    <a:pt x="4377" y="17193"/>
                  </a:cubicBezTo>
                  <a:cubicBezTo>
                    <a:pt x="4073" y="20811"/>
                    <a:pt x="1976" y="27072"/>
                    <a:pt x="1459" y="30264"/>
                  </a:cubicBezTo>
                  <a:cubicBezTo>
                    <a:pt x="1246" y="31814"/>
                    <a:pt x="0" y="44246"/>
                    <a:pt x="0" y="44246"/>
                  </a:cubicBezTo>
                  <a:lnTo>
                    <a:pt x="5350" y="46191"/>
                  </a:lnTo>
                  <a:lnTo>
                    <a:pt x="9636" y="28744"/>
                  </a:lnTo>
                  <a:cubicBezTo>
                    <a:pt x="9636" y="28744"/>
                    <a:pt x="14529" y="9655"/>
                    <a:pt x="14377" y="6464"/>
                  </a:cubicBezTo>
                  <a:cubicBezTo>
                    <a:pt x="14286" y="4549"/>
                    <a:pt x="13314" y="2543"/>
                    <a:pt x="12554" y="1236"/>
                  </a:cubicBezTo>
                  <a:cubicBezTo>
                    <a:pt x="12077" y="456"/>
                    <a:pt x="11247" y="1"/>
                    <a:pt x="10379" y="1"/>
                  </a:cubicBezTo>
                  <a:close/>
                </a:path>
              </a:pathLst>
            </a:custGeom>
            <a:solidFill>
              <a:srgbClr val="C5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25"/>
            <p:cNvSpPr/>
            <p:nvPr/>
          </p:nvSpPr>
          <p:spPr>
            <a:xfrm>
              <a:off x="6815852" y="2510837"/>
              <a:ext cx="106117" cy="67341"/>
            </a:xfrm>
            <a:custGeom>
              <a:rect b="b" l="l" r="r" t="t"/>
              <a:pathLst>
                <a:path extrusionOk="0" h="3357" w="5290">
                  <a:moveTo>
                    <a:pt x="5289" y="1"/>
                  </a:moveTo>
                  <a:lnTo>
                    <a:pt x="5289" y="1"/>
                  </a:lnTo>
                  <a:cubicBezTo>
                    <a:pt x="3800" y="365"/>
                    <a:pt x="2371" y="973"/>
                    <a:pt x="1095" y="1855"/>
                  </a:cubicBezTo>
                  <a:cubicBezTo>
                    <a:pt x="639" y="2098"/>
                    <a:pt x="305" y="2463"/>
                    <a:pt x="61" y="2919"/>
                  </a:cubicBezTo>
                  <a:cubicBezTo>
                    <a:pt x="1" y="3071"/>
                    <a:pt x="1" y="3283"/>
                    <a:pt x="183" y="3344"/>
                  </a:cubicBezTo>
                  <a:cubicBezTo>
                    <a:pt x="207" y="3352"/>
                    <a:pt x="234" y="3356"/>
                    <a:pt x="262" y="3356"/>
                  </a:cubicBezTo>
                  <a:cubicBezTo>
                    <a:pt x="337" y="3356"/>
                    <a:pt x="420" y="3328"/>
                    <a:pt x="487" y="3283"/>
                  </a:cubicBezTo>
                  <a:cubicBezTo>
                    <a:pt x="2098" y="2220"/>
                    <a:pt x="3618" y="1308"/>
                    <a:pt x="5259" y="244"/>
                  </a:cubicBezTo>
                  <a:lnTo>
                    <a:pt x="5289"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25"/>
            <p:cNvSpPr/>
            <p:nvPr/>
          </p:nvSpPr>
          <p:spPr>
            <a:xfrm>
              <a:off x="6834749" y="2431579"/>
              <a:ext cx="88445" cy="67081"/>
            </a:xfrm>
            <a:custGeom>
              <a:rect b="b" l="l" r="r" t="t"/>
              <a:pathLst>
                <a:path extrusionOk="0" h="3344" w="4409">
                  <a:moveTo>
                    <a:pt x="1" y="0"/>
                  </a:moveTo>
                  <a:cubicBezTo>
                    <a:pt x="366" y="882"/>
                    <a:pt x="1004" y="1611"/>
                    <a:pt x="1794" y="2128"/>
                  </a:cubicBezTo>
                  <a:cubicBezTo>
                    <a:pt x="2615" y="2614"/>
                    <a:pt x="3496" y="3040"/>
                    <a:pt x="4408" y="3344"/>
                  </a:cubicBezTo>
                  <a:lnTo>
                    <a:pt x="4408" y="3131"/>
                  </a:lnTo>
                  <a:cubicBezTo>
                    <a:pt x="3831" y="2401"/>
                    <a:pt x="3192" y="1702"/>
                    <a:pt x="2493" y="1094"/>
                  </a:cubicBezTo>
                  <a:cubicBezTo>
                    <a:pt x="1794" y="487"/>
                    <a:pt x="913" y="91"/>
                    <a:pt x="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25"/>
            <p:cNvSpPr/>
            <p:nvPr/>
          </p:nvSpPr>
          <p:spPr>
            <a:xfrm>
              <a:off x="6896956" y="2378901"/>
              <a:ext cx="34162" cy="102687"/>
            </a:xfrm>
            <a:custGeom>
              <a:rect b="b" l="l" r="r" t="t"/>
              <a:pathLst>
                <a:path extrusionOk="0" h="5119" w="1703">
                  <a:moveTo>
                    <a:pt x="430" y="1"/>
                  </a:moveTo>
                  <a:cubicBezTo>
                    <a:pt x="397" y="1"/>
                    <a:pt x="365" y="5"/>
                    <a:pt x="335" y="12"/>
                  </a:cubicBezTo>
                  <a:cubicBezTo>
                    <a:pt x="183" y="73"/>
                    <a:pt x="91" y="225"/>
                    <a:pt x="61" y="377"/>
                  </a:cubicBezTo>
                  <a:cubicBezTo>
                    <a:pt x="0" y="894"/>
                    <a:pt x="91" y="1380"/>
                    <a:pt x="335" y="1836"/>
                  </a:cubicBezTo>
                  <a:cubicBezTo>
                    <a:pt x="760" y="2961"/>
                    <a:pt x="1216" y="3994"/>
                    <a:pt x="1672" y="5119"/>
                  </a:cubicBezTo>
                  <a:lnTo>
                    <a:pt x="1702" y="3964"/>
                  </a:lnTo>
                  <a:cubicBezTo>
                    <a:pt x="1611" y="2778"/>
                    <a:pt x="1368" y="1593"/>
                    <a:pt x="942" y="468"/>
                  </a:cubicBezTo>
                  <a:cubicBezTo>
                    <a:pt x="882" y="316"/>
                    <a:pt x="790" y="195"/>
                    <a:pt x="699" y="103"/>
                  </a:cubicBezTo>
                  <a:cubicBezTo>
                    <a:pt x="631" y="35"/>
                    <a:pt x="528" y="1"/>
                    <a:pt x="43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25"/>
            <p:cNvSpPr/>
            <p:nvPr/>
          </p:nvSpPr>
          <p:spPr>
            <a:xfrm>
              <a:off x="6868289" y="2378520"/>
              <a:ext cx="78675" cy="359776"/>
            </a:xfrm>
            <a:custGeom>
              <a:rect b="b" l="l" r="r" t="t"/>
              <a:pathLst>
                <a:path extrusionOk="0" h="17935" w="3922">
                  <a:moveTo>
                    <a:pt x="3922" y="1"/>
                  </a:moveTo>
                  <a:cubicBezTo>
                    <a:pt x="3922" y="62"/>
                    <a:pt x="3891" y="122"/>
                    <a:pt x="3891" y="214"/>
                  </a:cubicBezTo>
                  <a:cubicBezTo>
                    <a:pt x="3861" y="335"/>
                    <a:pt x="3830" y="518"/>
                    <a:pt x="3800" y="730"/>
                  </a:cubicBezTo>
                  <a:cubicBezTo>
                    <a:pt x="3709" y="1217"/>
                    <a:pt x="3587" y="1855"/>
                    <a:pt x="3405" y="2645"/>
                  </a:cubicBezTo>
                  <a:cubicBezTo>
                    <a:pt x="3101" y="4287"/>
                    <a:pt x="2615" y="6536"/>
                    <a:pt x="2037" y="8998"/>
                  </a:cubicBezTo>
                  <a:cubicBezTo>
                    <a:pt x="1490" y="11460"/>
                    <a:pt x="973" y="13679"/>
                    <a:pt x="578" y="15320"/>
                  </a:cubicBezTo>
                  <a:cubicBezTo>
                    <a:pt x="396" y="16080"/>
                    <a:pt x="244" y="16718"/>
                    <a:pt x="122" y="17205"/>
                  </a:cubicBezTo>
                  <a:lnTo>
                    <a:pt x="31" y="17721"/>
                  </a:lnTo>
                  <a:cubicBezTo>
                    <a:pt x="1" y="17782"/>
                    <a:pt x="1" y="17843"/>
                    <a:pt x="1" y="17934"/>
                  </a:cubicBezTo>
                  <a:cubicBezTo>
                    <a:pt x="1" y="17934"/>
                    <a:pt x="31" y="17873"/>
                    <a:pt x="61" y="17752"/>
                  </a:cubicBezTo>
                  <a:lnTo>
                    <a:pt x="213" y="17235"/>
                  </a:lnTo>
                  <a:cubicBezTo>
                    <a:pt x="335" y="16779"/>
                    <a:pt x="517" y="16141"/>
                    <a:pt x="730" y="15320"/>
                  </a:cubicBezTo>
                  <a:cubicBezTo>
                    <a:pt x="1125" y="13740"/>
                    <a:pt x="1672" y="11490"/>
                    <a:pt x="2250" y="9028"/>
                  </a:cubicBezTo>
                  <a:cubicBezTo>
                    <a:pt x="2797" y="6566"/>
                    <a:pt x="3253" y="4317"/>
                    <a:pt x="3557" y="2676"/>
                  </a:cubicBezTo>
                  <a:cubicBezTo>
                    <a:pt x="3709" y="1855"/>
                    <a:pt x="3800" y="1186"/>
                    <a:pt x="3861" y="730"/>
                  </a:cubicBezTo>
                  <a:cubicBezTo>
                    <a:pt x="3891" y="518"/>
                    <a:pt x="3922" y="335"/>
                    <a:pt x="3922" y="183"/>
                  </a:cubicBezTo>
                  <a:cubicBezTo>
                    <a:pt x="3922" y="122"/>
                    <a:pt x="3922" y="62"/>
                    <a:pt x="392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25"/>
            <p:cNvSpPr/>
            <p:nvPr/>
          </p:nvSpPr>
          <p:spPr>
            <a:xfrm>
              <a:off x="6697557" y="2733164"/>
              <a:ext cx="110992" cy="58776"/>
            </a:xfrm>
            <a:custGeom>
              <a:rect b="b" l="l" r="r" t="t"/>
              <a:pathLst>
                <a:path extrusionOk="0" h="2930" w="5533">
                  <a:moveTo>
                    <a:pt x="5302" y="0"/>
                  </a:moveTo>
                  <a:cubicBezTo>
                    <a:pt x="5227" y="0"/>
                    <a:pt x="5144" y="28"/>
                    <a:pt x="5077" y="73"/>
                  </a:cubicBezTo>
                  <a:cubicBezTo>
                    <a:pt x="3375" y="985"/>
                    <a:pt x="1764" y="1775"/>
                    <a:pt x="62" y="2687"/>
                  </a:cubicBezTo>
                  <a:lnTo>
                    <a:pt x="1" y="2930"/>
                  </a:lnTo>
                  <a:cubicBezTo>
                    <a:pt x="1521" y="2687"/>
                    <a:pt x="2980" y="2200"/>
                    <a:pt x="4347" y="1441"/>
                  </a:cubicBezTo>
                  <a:cubicBezTo>
                    <a:pt x="4803" y="1228"/>
                    <a:pt x="5168" y="893"/>
                    <a:pt x="5442" y="468"/>
                  </a:cubicBezTo>
                  <a:cubicBezTo>
                    <a:pt x="5533" y="316"/>
                    <a:pt x="5533" y="103"/>
                    <a:pt x="5381" y="12"/>
                  </a:cubicBezTo>
                  <a:cubicBezTo>
                    <a:pt x="5356" y="4"/>
                    <a:pt x="5330" y="0"/>
                    <a:pt x="530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25"/>
            <p:cNvSpPr/>
            <p:nvPr/>
          </p:nvSpPr>
          <p:spPr>
            <a:xfrm>
              <a:off x="6694508" y="2804117"/>
              <a:ext cx="82346" cy="73801"/>
            </a:xfrm>
            <a:custGeom>
              <a:rect b="b" l="l" r="r" t="t"/>
              <a:pathLst>
                <a:path extrusionOk="0" h="3679" w="4105">
                  <a:moveTo>
                    <a:pt x="31" y="1"/>
                  </a:moveTo>
                  <a:lnTo>
                    <a:pt x="1" y="183"/>
                  </a:lnTo>
                  <a:cubicBezTo>
                    <a:pt x="487" y="974"/>
                    <a:pt x="1065" y="1703"/>
                    <a:pt x="1703" y="2372"/>
                  </a:cubicBezTo>
                  <a:cubicBezTo>
                    <a:pt x="2341" y="3040"/>
                    <a:pt x="3192" y="3496"/>
                    <a:pt x="4104" y="3679"/>
                  </a:cubicBezTo>
                  <a:cubicBezTo>
                    <a:pt x="3831" y="2797"/>
                    <a:pt x="3284" y="2007"/>
                    <a:pt x="2524" y="1429"/>
                  </a:cubicBezTo>
                  <a:cubicBezTo>
                    <a:pt x="1733" y="882"/>
                    <a:pt x="913" y="396"/>
                    <a:pt x="3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25"/>
            <p:cNvSpPr/>
            <p:nvPr/>
          </p:nvSpPr>
          <p:spPr>
            <a:xfrm>
              <a:off x="6687808" y="2829734"/>
              <a:ext cx="29288" cy="104452"/>
            </a:xfrm>
            <a:custGeom>
              <a:rect b="b" l="l" r="r" t="t"/>
              <a:pathLst>
                <a:path extrusionOk="0" h="5207" w="1460">
                  <a:moveTo>
                    <a:pt x="152" y="1"/>
                  </a:moveTo>
                  <a:lnTo>
                    <a:pt x="31" y="1125"/>
                  </a:lnTo>
                  <a:cubicBezTo>
                    <a:pt x="0" y="2341"/>
                    <a:pt x="152" y="3526"/>
                    <a:pt x="487" y="4681"/>
                  </a:cubicBezTo>
                  <a:cubicBezTo>
                    <a:pt x="517" y="4833"/>
                    <a:pt x="608" y="4955"/>
                    <a:pt x="700" y="5077"/>
                  </a:cubicBezTo>
                  <a:cubicBezTo>
                    <a:pt x="775" y="5152"/>
                    <a:pt x="870" y="5206"/>
                    <a:pt x="986" y="5206"/>
                  </a:cubicBezTo>
                  <a:cubicBezTo>
                    <a:pt x="1011" y="5206"/>
                    <a:pt x="1037" y="5204"/>
                    <a:pt x="1064" y="5198"/>
                  </a:cubicBezTo>
                  <a:cubicBezTo>
                    <a:pt x="1216" y="5137"/>
                    <a:pt x="1307" y="5016"/>
                    <a:pt x="1368" y="4864"/>
                  </a:cubicBezTo>
                  <a:cubicBezTo>
                    <a:pt x="1459" y="4347"/>
                    <a:pt x="1399" y="3830"/>
                    <a:pt x="1216" y="3374"/>
                  </a:cubicBezTo>
                  <a:cubicBezTo>
                    <a:pt x="852" y="2219"/>
                    <a:pt x="517" y="1125"/>
                    <a:pt x="152"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25"/>
            <p:cNvSpPr/>
            <p:nvPr/>
          </p:nvSpPr>
          <p:spPr>
            <a:xfrm>
              <a:off x="6135369" y="3194348"/>
              <a:ext cx="523185" cy="420718"/>
            </a:xfrm>
            <a:custGeom>
              <a:rect b="b" l="l" r="r" t="t"/>
              <a:pathLst>
                <a:path extrusionOk="0" h="20973" w="26081">
                  <a:moveTo>
                    <a:pt x="22707" y="1"/>
                  </a:moveTo>
                  <a:cubicBezTo>
                    <a:pt x="21789" y="1"/>
                    <a:pt x="20859" y="361"/>
                    <a:pt x="20123" y="913"/>
                  </a:cubicBezTo>
                  <a:cubicBezTo>
                    <a:pt x="18998" y="1703"/>
                    <a:pt x="18238" y="2919"/>
                    <a:pt x="17509" y="4074"/>
                  </a:cubicBezTo>
                  <a:cubicBezTo>
                    <a:pt x="16779" y="5260"/>
                    <a:pt x="16050" y="6475"/>
                    <a:pt x="15016" y="7357"/>
                  </a:cubicBezTo>
                  <a:cubicBezTo>
                    <a:pt x="12889" y="9150"/>
                    <a:pt x="9910" y="9302"/>
                    <a:pt x="7174" y="9636"/>
                  </a:cubicBezTo>
                  <a:cubicBezTo>
                    <a:pt x="4439" y="9971"/>
                    <a:pt x="1399" y="10731"/>
                    <a:pt x="1" y="13102"/>
                  </a:cubicBezTo>
                  <a:cubicBezTo>
                    <a:pt x="1490" y="14713"/>
                    <a:pt x="2828" y="16506"/>
                    <a:pt x="3922" y="18421"/>
                  </a:cubicBezTo>
                  <a:lnTo>
                    <a:pt x="6810" y="17661"/>
                  </a:lnTo>
                  <a:lnTo>
                    <a:pt x="6810" y="17661"/>
                  </a:lnTo>
                  <a:cubicBezTo>
                    <a:pt x="6475" y="18542"/>
                    <a:pt x="5989" y="19363"/>
                    <a:pt x="5351" y="20062"/>
                  </a:cubicBezTo>
                  <a:cubicBezTo>
                    <a:pt x="6217" y="20691"/>
                    <a:pt x="7263" y="20973"/>
                    <a:pt x="8333" y="20973"/>
                  </a:cubicBezTo>
                  <a:cubicBezTo>
                    <a:pt x="9590" y="20973"/>
                    <a:pt x="10879" y="20583"/>
                    <a:pt x="11946" y="19910"/>
                  </a:cubicBezTo>
                  <a:cubicBezTo>
                    <a:pt x="13892" y="18634"/>
                    <a:pt x="15229" y="16627"/>
                    <a:pt x="16354" y="14591"/>
                  </a:cubicBezTo>
                  <a:cubicBezTo>
                    <a:pt x="17023" y="13406"/>
                    <a:pt x="17691" y="12099"/>
                    <a:pt x="18907" y="11551"/>
                  </a:cubicBezTo>
                  <a:cubicBezTo>
                    <a:pt x="19880" y="11065"/>
                    <a:pt x="21187" y="11126"/>
                    <a:pt x="21977" y="10366"/>
                  </a:cubicBezTo>
                  <a:cubicBezTo>
                    <a:pt x="22919" y="9484"/>
                    <a:pt x="22767" y="7965"/>
                    <a:pt x="22980" y="6658"/>
                  </a:cubicBezTo>
                  <a:cubicBezTo>
                    <a:pt x="23284" y="4804"/>
                    <a:pt x="24439" y="3223"/>
                    <a:pt x="26080" y="2311"/>
                  </a:cubicBezTo>
                  <a:lnTo>
                    <a:pt x="24014" y="275"/>
                  </a:lnTo>
                  <a:cubicBezTo>
                    <a:pt x="23596" y="86"/>
                    <a:pt x="23153" y="1"/>
                    <a:pt x="22707" y="1"/>
                  </a:cubicBezTo>
                  <a:close/>
                </a:path>
              </a:pathLst>
            </a:custGeom>
            <a:solidFill>
              <a:srgbClr val="C5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25"/>
            <p:cNvSpPr/>
            <p:nvPr/>
          </p:nvSpPr>
          <p:spPr>
            <a:xfrm>
              <a:off x="6135369" y="3194348"/>
              <a:ext cx="523185" cy="420718"/>
            </a:xfrm>
            <a:custGeom>
              <a:rect b="b" l="l" r="r" t="t"/>
              <a:pathLst>
                <a:path extrusionOk="0" h="20973" w="26081">
                  <a:moveTo>
                    <a:pt x="22707" y="1"/>
                  </a:moveTo>
                  <a:cubicBezTo>
                    <a:pt x="21789" y="1"/>
                    <a:pt x="20859" y="361"/>
                    <a:pt x="20123" y="913"/>
                  </a:cubicBezTo>
                  <a:cubicBezTo>
                    <a:pt x="18998" y="1703"/>
                    <a:pt x="18238" y="2919"/>
                    <a:pt x="17509" y="4074"/>
                  </a:cubicBezTo>
                  <a:cubicBezTo>
                    <a:pt x="16779" y="5260"/>
                    <a:pt x="16050" y="6475"/>
                    <a:pt x="15016" y="7357"/>
                  </a:cubicBezTo>
                  <a:cubicBezTo>
                    <a:pt x="12889" y="9150"/>
                    <a:pt x="9910" y="9302"/>
                    <a:pt x="7174" y="9636"/>
                  </a:cubicBezTo>
                  <a:cubicBezTo>
                    <a:pt x="4439" y="9971"/>
                    <a:pt x="1399" y="10731"/>
                    <a:pt x="1" y="13102"/>
                  </a:cubicBezTo>
                  <a:cubicBezTo>
                    <a:pt x="1490" y="14713"/>
                    <a:pt x="2828" y="16506"/>
                    <a:pt x="3922" y="18421"/>
                  </a:cubicBezTo>
                  <a:lnTo>
                    <a:pt x="6810" y="17661"/>
                  </a:lnTo>
                  <a:lnTo>
                    <a:pt x="6810" y="17661"/>
                  </a:lnTo>
                  <a:cubicBezTo>
                    <a:pt x="6475" y="18542"/>
                    <a:pt x="5989" y="19363"/>
                    <a:pt x="5351" y="20062"/>
                  </a:cubicBezTo>
                  <a:cubicBezTo>
                    <a:pt x="6217" y="20691"/>
                    <a:pt x="7263" y="20973"/>
                    <a:pt x="8333" y="20973"/>
                  </a:cubicBezTo>
                  <a:cubicBezTo>
                    <a:pt x="9590" y="20973"/>
                    <a:pt x="10879" y="20583"/>
                    <a:pt x="11946" y="19910"/>
                  </a:cubicBezTo>
                  <a:cubicBezTo>
                    <a:pt x="13892" y="18634"/>
                    <a:pt x="15229" y="16627"/>
                    <a:pt x="16354" y="14591"/>
                  </a:cubicBezTo>
                  <a:cubicBezTo>
                    <a:pt x="17023" y="13406"/>
                    <a:pt x="17691" y="12099"/>
                    <a:pt x="18907" y="11551"/>
                  </a:cubicBezTo>
                  <a:cubicBezTo>
                    <a:pt x="19880" y="11065"/>
                    <a:pt x="21187" y="11126"/>
                    <a:pt x="21977" y="10366"/>
                  </a:cubicBezTo>
                  <a:cubicBezTo>
                    <a:pt x="22919" y="9484"/>
                    <a:pt x="22767" y="7965"/>
                    <a:pt x="22980" y="6658"/>
                  </a:cubicBezTo>
                  <a:cubicBezTo>
                    <a:pt x="23284" y="4804"/>
                    <a:pt x="24439" y="3223"/>
                    <a:pt x="26080" y="2311"/>
                  </a:cubicBezTo>
                  <a:lnTo>
                    <a:pt x="24014" y="275"/>
                  </a:lnTo>
                  <a:cubicBezTo>
                    <a:pt x="23596" y="86"/>
                    <a:pt x="23153" y="1"/>
                    <a:pt x="2270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25"/>
            <p:cNvSpPr/>
            <p:nvPr/>
          </p:nvSpPr>
          <p:spPr>
            <a:xfrm>
              <a:off x="6214045" y="3233084"/>
              <a:ext cx="385974" cy="263107"/>
            </a:xfrm>
            <a:custGeom>
              <a:rect b="b" l="l" r="r" t="t"/>
              <a:pathLst>
                <a:path extrusionOk="0" h="13116" w="19241">
                  <a:moveTo>
                    <a:pt x="18629" y="0"/>
                  </a:moveTo>
                  <a:cubicBezTo>
                    <a:pt x="18503" y="0"/>
                    <a:pt x="18374" y="15"/>
                    <a:pt x="18237" y="46"/>
                  </a:cubicBezTo>
                  <a:cubicBezTo>
                    <a:pt x="17356" y="259"/>
                    <a:pt x="16596" y="866"/>
                    <a:pt x="16201" y="1718"/>
                  </a:cubicBezTo>
                  <a:cubicBezTo>
                    <a:pt x="15623" y="2721"/>
                    <a:pt x="15411" y="4088"/>
                    <a:pt x="14590" y="5365"/>
                  </a:cubicBezTo>
                  <a:cubicBezTo>
                    <a:pt x="13739" y="6733"/>
                    <a:pt x="12493" y="7827"/>
                    <a:pt x="11034" y="8526"/>
                  </a:cubicBezTo>
                  <a:cubicBezTo>
                    <a:pt x="9453" y="9286"/>
                    <a:pt x="7781" y="9377"/>
                    <a:pt x="6292" y="9529"/>
                  </a:cubicBezTo>
                  <a:cubicBezTo>
                    <a:pt x="5593" y="9590"/>
                    <a:pt x="4863" y="9681"/>
                    <a:pt x="4164" y="9833"/>
                  </a:cubicBezTo>
                  <a:cubicBezTo>
                    <a:pt x="3556" y="9985"/>
                    <a:pt x="2979" y="10168"/>
                    <a:pt x="2401" y="10471"/>
                  </a:cubicBezTo>
                  <a:cubicBezTo>
                    <a:pt x="1581" y="10836"/>
                    <a:pt x="881" y="11444"/>
                    <a:pt x="365" y="12204"/>
                  </a:cubicBezTo>
                  <a:cubicBezTo>
                    <a:pt x="182" y="12508"/>
                    <a:pt x="61" y="12812"/>
                    <a:pt x="0" y="13116"/>
                  </a:cubicBezTo>
                  <a:cubicBezTo>
                    <a:pt x="122" y="12842"/>
                    <a:pt x="274" y="12538"/>
                    <a:pt x="426" y="12265"/>
                  </a:cubicBezTo>
                  <a:cubicBezTo>
                    <a:pt x="942" y="11535"/>
                    <a:pt x="1641" y="10958"/>
                    <a:pt x="2462" y="10593"/>
                  </a:cubicBezTo>
                  <a:cubicBezTo>
                    <a:pt x="3009" y="10319"/>
                    <a:pt x="3587" y="10137"/>
                    <a:pt x="4195" y="9985"/>
                  </a:cubicBezTo>
                  <a:cubicBezTo>
                    <a:pt x="4894" y="9864"/>
                    <a:pt x="5593" y="9772"/>
                    <a:pt x="6322" y="9712"/>
                  </a:cubicBezTo>
                  <a:cubicBezTo>
                    <a:pt x="7052" y="9620"/>
                    <a:pt x="7842" y="9590"/>
                    <a:pt x="8663" y="9438"/>
                  </a:cubicBezTo>
                  <a:cubicBezTo>
                    <a:pt x="9514" y="9316"/>
                    <a:pt x="10335" y="9073"/>
                    <a:pt x="11094" y="8709"/>
                  </a:cubicBezTo>
                  <a:cubicBezTo>
                    <a:pt x="12614" y="7979"/>
                    <a:pt x="13860" y="6854"/>
                    <a:pt x="14742" y="5456"/>
                  </a:cubicBezTo>
                  <a:cubicBezTo>
                    <a:pt x="15563" y="4149"/>
                    <a:pt x="15775" y="2751"/>
                    <a:pt x="16323" y="1778"/>
                  </a:cubicBezTo>
                  <a:cubicBezTo>
                    <a:pt x="16687" y="958"/>
                    <a:pt x="17417" y="350"/>
                    <a:pt x="18268" y="107"/>
                  </a:cubicBezTo>
                  <a:cubicBezTo>
                    <a:pt x="18420" y="76"/>
                    <a:pt x="18579" y="61"/>
                    <a:pt x="18743" y="61"/>
                  </a:cubicBezTo>
                  <a:cubicBezTo>
                    <a:pt x="18906" y="61"/>
                    <a:pt x="19073" y="76"/>
                    <a:pt x="19241" y="107"/>
                  </a:cubicBezTo>
                  <a:lnTo>
                    <a:pt x="19180" y="76"/>
                  </a:lnTo>
                  <a:cubicBezTo>
                    <a:pt x="19119" y="76"/>
                    <a:pt x="19058" y="46"/>
                    <a:pt x="18997" y="46"/>
                  </a:cubicBezTo>
                  <a:cubicBezTo>
                    <a:pt x="18876" y="15"/>
                    <a:pt x="18754" y="0"/>
                    <a:pt x="1862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25"/>
            <p:cNvSpPr/>
            <p:nvPr/>
          </p:nvSpPr>
          <p:spPr>
            <a:xfrm>
              <a:off x="6513424" y="3240707"/>
              <a:ext cx="260379" cy="643284"/>
            </a:xfrm>
            <a:custGeom>
              <a:rect b="b" l="l" r="r" t="t"/>
              <a:pathLst>
                <a:path extrusionOk="0" h="32068" w="12980">
                  <a:moveTo>
                    <a:pt x="10517" y="0"/>
                  </a:moveTo>
                  <a:lnTo>
                    <a:pt x="5806" y="2249"/>
                  </a:lnTo>
                  <a:cubicBezTo>
                    <a:pt x="4408" y="3435"/>
                    <a:pt x="5745" y="5259"/>
                    <a:pt x="5806" y="7082"/>
                  </a:cubicBezTo>
                  <a:cubicBezTo>
                    <a:pt x="6323" y="18481"/>
                    <a:pt x="3283" y="22007"/>
                    <a:pt x="0" y="28967"/>
                  </a:cubicBezTo>
                  <a:cubicBezTo>
                    <a:pt x="566" y="29075"/>
                    <a:pt x="1078" y="29141"/>
                    <a:pt x="1573" y="29141"/>
                  </a:cubicBezTo>
                  <a:cubicBezTo>
                    <a:pt x="2328" y="29141"/>
                    <a:pt x="3040" y="28988"/>
                    <a:pt x="3830" y="28602"/>
                  </a:cubicBezTo>
                  <a:lnTo>
                    <a:pt x="3830" y="28602"/>
                  </a:lnTo>
                  <a:cubicBezTo>
                    <a:pt x="3769" y="29788"/>
                    <a:pt x="3526" y="30882"/>
                    <a:pt x="3435" y="32067"/>
                  </a:cubicBezTo>
                  <a:cubicBezTo>
                    <a:pt x="5715" y="31976"/>
                    <a:pt x="7994" y="31612"/>
                    <a:pt x="10152" y="30943"/>
                  </a:cubicBezTo>
                  <a:cubicBezTo>
                    <a:pt x="10152" y="25897"/>
                    <a:pt x="10639" y="20882"/>
                    <a:pt x="11611" y="15958"/>
                  </a:cubicBezTo>
                  <a:cubicBezTo>
                    <a:pt x="12159" y="13253"/>
                    <a:pt x="12858" y="10547"/>
                    <a:pt x="12918" y="7781"/>
                  </a:cubicBezTo>
                  <a:cubicBezTo>
                    <a:pt x="12979" y="4985"/>
                    <a:pt x="12341" y="2097"/>
                    <a:pt x="10517" y="0"/>
                  </a:cubicBezTo>
                  <a:close/>
                </a:path>
              </a:pathLst>
            </a:custGeom>
            <a:solidFill>
              <a:srgbClr val="C5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25"/>
            <p:cNvSpPr/>
            <p:nvPr/>
          </p:nvSpPr>
          <p:spPr>
            <a:xfrm>
              <a:off x="6582331" y="3308390"/>
              <a:ext cx="75004" cy="576203"/>
            </a:xfrm>
            <a:custGeom>
              <a:rect b="b" l="l" r="r" t="t"/>
              <a:pathLst>
                <a:path extrusionOk="0" h="28724" w="3739">
                  <a:moveTo>
                    <a:pt x="2979" y="0"/>
                  </a:moveTo>
                  <a:cubicBezTo>
                    <a:pt x="2948" y="91"/>
                    <a:pt x="2948" y="182"/>
                    <a:pt x="2979" y="304"/>
                  </a:cubicBezTo>
                  <a:cubicBezTo>
                    <a:pt x="2979" y="486"/>
                    <a:pt x="3009" y="760"/>
                    <a:pt x="3040" y="1125"/>
                  </a:cubicBezTo>
                  <a:cubicBezTo>
                    <a:pt x="3100" y="1489"/>
                    <a:pt x="3100" y="1945"/>
                    <a:pt x="3161" y="2462"/>
                  </a:cubicBezTo>
                  <a:cubicBezTo>
                    <a:pt x="3192" y="2979"/>
                    <a:pt x="3222" y="3587"/>
                    <a:pt x="3252" y="4255"/>
                  </a:cubicBezTo>
                  <a:cubicBezTo>
                    <a:pt x="3526" y="9727"/>
                    <a:pt x="2979" y="15228"/>
                    <a:pt x="1672" y="20578"/>
                  </a:cubicBezTo>
                  <a:cubicBezTo>
                    <a:pt x="1216" y="22402"/>
                    <a:pt x="730" y="23982"/>
                    <a:pt x="334" y="25228"/>
                  </a:cubicBezTo>
                  <a:cubicBezTo>
                    <a:pt x="213" y="26292"/>
                    <a:pt x="122" y="27174"/>
                    <a:pt x="61" y="27782"/>
                  </a:cubicBezTo>
                  <a:cubicBezTo>
                    <a:pt x="30" y="28086"/>
                    <a:pt x="0" y="28298"/>
                    <a:pt x="0" y="28481"/>
                  </a:cubicBezTo>
                  <a:cubicBezTo>
                    <a:pt x="0" y="28541"/>
                    <a:pt x="0" y="28633"/>
                    <a:pt x="0" y="28724"/>
                  </a:cubicBezTo>
                  <a:cubicBezTo>
                    <a:pt x="30" y="28663"/>
                    <a:pt x="61" y="28572"/>
                    <a:pt x="61" y="28511"/>
                  </a:cubicBezTo>
                  <a:lnTo>
                    <a:pt x="152" y="27842"/>
                  </a:lnTo>
                  <a:cubicBezTo>
                    <a:pt x="213" y="27234"/>
                    <a:pt x="334" y="26353"/>
                    <a:pt x="456" y="25289"/>
                  </a:cubicBezTo>
                  <a:cubicBezTo>
                    <a:pt x="882" y="24043"/>
                    <a:pt x="1398" y="22462"/>
                    <a:pt x="1854" y="20639"/>
                  </a:cubicBezTo>
                  <a:cubicBezTo>
                    <a:pt x="3192" y="15289"/>
                    <a:pt x="3739" y="9757"/>
                    <a:pt x="3435" y="4225"/>
                  </a:cubicBezTo>
                  <a:cubicBezTo>
                    <a:pt x="3374" y="3587"/>
                    <a:pt x="3344" y="2979"/>
                    <a:pt x="3283" y="2462"/>
                  </a:cubicBezTo>
                  <a:cubicBezTo>
                    <a:pt x="3252" y="1945"/>
                    <a:pt x="3192" y="1489"/>
                    <a:pt x="3131" y="1125"/>
                  </a:cubicBezTo>
                  <a:cubicBezTo>
                    <a:pt x="3100" y="760"/>
                    <a:pt x="3070" y="486"/>
                    <a:pt x="3040" y="274"/>
                  </a:cubicBezTo>
                  <a:cubicBezTo>
                    <a:pt x="3009" y="182"/>
                    <a:pt x="3009" y="91"/>
                    <a:pt x="297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25"/>
            <p:cNvSpPr/>
            <p:nvPr/>
          </p:nvSpPr>
          <p:spPr>
            <a:xfrm>
              <a:off x="6685982" y="3288872"/>
              <a:ext cx="20140" cy="104292"/>
            </a:xfrm>
            <a:custGeom>
              <a:rect b="b" l="l" r="r" t="t"/>
              <a:pathLst>
                <a:path extrusionOk="0" h="5199" w="1004">
                  <a:moveTo>
                    <a:pt x="61" y="0"/>
                  </a:moveTo>
                  <a:lnTo>
                    <a:pt x="61" y="0"/>
                  </a:lnTo>
                  <a:cubicBezTo>
                    <a:pt x="0" y="31"/>
                    <a:pt x="335" y="1155"/>
                    <a:pt x="578" y="2584"/>
                  </a:cubicBezTo>
                  <a:cubicBezTo>
                    <a:pt x="821" y="4013"/>
                    <a:pt x="882" y="5198"/>
                    <a:pt x="943" y="5198"/>
                  </a:cubicBezTo>
                  <a:cubicBezTo>
                    <a:pt x="1003" y="4955"/>
                    <a:pt x="1003" y="4681"/>
                    <a:pt x="973" y="4408"/>
                  </a:cubicBezTo>
                  <a:cubicBezTo>
                    <a:pt x="943" y="3800"/>
                    <a:pt x="882" y="3162"/>
                    <a:pt x="791" y="2554"/>
                  </a:cubicBezTo>
                  <a:cubicBezTo>
                    <a:pt x="669" y="1946"/>
                    <a:pt x="517" y="1338"/>
                    <a:pt x="335" y="730"/>
                  </a:cubicBezTo>
                  <a:cubicBezTo>
                    <a:pt x="274" y="456"/>
                    <a:pt x="183" y="213"/>
                    <a:pt x="6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25"/>
            <p:cNvSpPr/>
            <p:nvPr/>
          </p:nvSpPr>
          <p:spPr>
            <a:xfrm>
              <a:off x="6701228" y="3277899"/>
              <a:ext cx="32939" cy="90872"/>
            </a:xfrm>
            <a:custGeom>
              <a:rect b="b" l="l" r="r" t="t"/>
              <a:pathLst>
                <a:path extrusionOk="0" h="4530" w="1642">
                  <a:moveTo>
                    <a:pt x="61" y="0"/>
                  </a:moveTo>
                  <a:lnTo>
                    <a:pt x="61" y="0"/>
                  </a:lnTo>
                  <a:cubicBezTo>
                    <a:pt x="0" y="31"/>
                    <a:pt x="547" y="973"/>
                    <a:pt x="973" y="2219"/>
                  </a:cubicBezTo>
                  <a:cubicBezTo>
                    <a:pt x="1429" y="3465"/>
                    <a:pt x="1581" y="4529"/>
                    <a:pt x="1642" y="4529"/>
                  </a:cubicBezTo>
                  <a:cubicBezTo>
                    <a:pt x="1550" y="2888"/>
                    <a:pt x="1003" y="1338"/>
                    <a:pt x="6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25"/>
            <p:cNvSpPr/>
            <p:nvPr/>
          </p:nvSpPr>
          <p:spPr>
            <a:xfrm>
              <a:off x="6630496" y="3394729"/>
              <a:ext cx="17091" cy="5737"/>
            </a:xfrm>
            <a:custGeom>
              <a:rect b="b" l="l" r="r" t="t"/>
              <a:pathLst>
                <a:path extrusionOk="0" h="286" w="852">
                  <a:moveTo>
                    <a:pt x="583" y="0"/>
                  </a:moveTo>
                  <a:cubicBezTo>
                    <a:pt x="508" y="0"/>
                    <a:pt x="433" y="15"/>
                    <a:pt x="365" y="43"/>
                  </a:cubicBezTo>
                  <a:cubicBezTo>
                    <a:pt x="213" y="43"/>
                    <a:pt x="61" y="134"/>
                    <a:pt x="0" y="286"/>
                  </a:cubicBezTo>
                  <a:cubicBezTo>
                    <a:pt x="122" y="225"/>
                    <a:pt x="243" y="164"/>
                    <a:pt x="395" y="103"/>
                  </a:cubicBezTo>
                  <a:cubicBezTo>
                    <a:pt x="547" y="73"/>
                    <a:pt x="699" y="73"/>
                    <a:pt x="851" y="73"/>
                  </a:cubicBezTo>
                  <a:cubicBezTo>
                    <a:pt x="768" y="23"/>
                    <a:pt x="675" y="0"/>
                    <a:pt x="58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25"/>
            <p:cNvSpPr/>
            <p:nvPr/>
          </p:nvSpPr>
          <p:spPr>
            <a:xfrm>
              <a:off x="6650616" y="3388250"/>
              <a:ext cx="120741" cy="30973"/>
            </a:xfrm>
            <a:custGeom>
              <a:rect b="b" l="l" r="r" t="t"/>
              <a:pathLst>
                <a:path extrusionOk="0" h="1544" w="6019">
                  <a:moveTo>
                    <a:pt x="6019" y="1"/>
                  </a:moveTo>
                  <a:cubicBezTo>
                    <a:pt x="5958" y="62"/>
                    <a:pt x="5867" y="92"/>
                    <a:pt x="5806" y="153"/>
                  </a:cubicBezTo>
                  <a:cubicBezTo>
                    <a:pt x="5684" y="244"/>
                    <a:pt x="5472" y="366"/>
                    <a:pt x="5228" y="487"/>
                  </a:cubicBezTo>
                  <a:cubicBezTo>
                    <a:pt x="4062" y="1138"/>
                    <a:pt x="2750" y="1475"/>
                    <a:pt x="1401" y="1475"/>
                  </a:cubicBezTo>
                  <a:cubicBezTo>
                    <a:pt x="1239" y="1475"/>
                    <a:pt x="1076" y="1470"/>
                    <a:pt x="912" y="1460"/>
                  </a:cubicBezTo>
                  <a:cubicBezTo>
                    <a:pt x="639" y="1429"/>
                    <a:pt x="395" y="1429"/>
                    <a:pt x="244" y="1399"/>
                  </a:cubicBezTo>
                  <a:cubicBezTo>
                    <a:pt x="152" y="1369"/>
                    <a:pt x="92" y="1369"/>
                    <a:pt x="0" y="1369"/>
                  </a:cubicBezTo>
                  <a:cubicBezTo>
                    <a:pt x="61" y="1399"/>
                    <a:pt x="152" y="1399"/>
                    <a:pt x="244" y="1429"/>
                  </a:cubicBezTo>
                  <a:cubicBezTo>
                    <a:pt x="456" y="1460"/>
                    <a:pt x="699" y="1490"/>
                    <a:pt x="912" y="1521"/>
                  </a:cubicBezTo>
                  <a:cubicBezTo>
                    <a:pt x="1109" y="1536"/>
                    <a:pt x="1305" y="1544"/>
                    <a:pt x="1501" y="1544"/>
                  </a:cubicBezTo>
                  <a:cubicBezTo>
                    <a:pt x="2063" y="1544"/>
                    <a:pt x="2620" y="1481"/>
                    <a:pt x="3161" y="1369"/>
                  </a:cubicBezTo>
                  <a:cubicBezTo>
                    <a:pt x="3891" y="1186"/>
                    <a:pt x="4590" y="913"/>
                    <a:pt x="5259" y="548"/>
                  </a:cubicBezTo>
                  <a:cubicBezTo>
                    <a:pt x="5441" y="426"/>
                    <a:pt x="5654" y="305"/>
                    <a:pt x="5836" y="183"/>
                  </a:cubicBezTo>
                  <a:cubicBezTo>
                    <a:pt x="5897" y="122"/>
                    <a:pt x="5958" y="62"/>
                    <a:pt x="60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25"/>
            <p:cNvSpPr/>
            <p:nvPr/>
          </p:nvSpPr>
          <p:spPr>
            <a:xfrm>
              <a:off x="6648169" y="3323616"/>
              <a:ext cx="46359" cy="15266"/>
            </a:xfrm>
            <a:custGeom>
              <a:rect b="b" l="l" r="r" t="t"/>
              <a:pathLst>
                <a:path extrusionOk="0" h="761" w="2311">
                  <a:moveTo>
                    <a:pt x="2311" y="1"/>
                  </a:moveTo>
                  <a:lnTo>
                    <a:pt x="2311" y="1"/>
                  </a:lnTo>
                  <a:cubicBezTo>
                    <a:pt x="1916" y="92"/>
                    <a:pt x="1521" y="214"/>
                    <a:pt x="1156" y="335"/>
                  </a:cubicBezTo>
                  <a:cubicBezTo>
                    <a:pt x="761" y="457"/>
                    <a:pt x="396" y="609"/>
                    <a:pt x="1" y="761"/>
                  </a:cubicBezTo>
                  <a:cubicBezTo>
                    <a:pt x="396" y="670"/>
                    <a:pt x="791" y="548"/>
                    <a:pt x="1186" y="426"/>
                  </a:cubicBezTo>
                  <a:cubicBezTo>
                    <a:pt x="1581" y="305"/>
                    <a:pt x="1946" y="153"/>
                    <a:pt x="231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25"/>
            <p:cNvSpPr/>
            <p:nvPr/>
          </p:nvSpPr>
          <p:spPr>
            <a:xfrm>
              <a:off x="6701830" y="3325461"/>
              <a:ext cx="17091" cy="10993"/>
            </a:xfrm>
            <a:custGeom>
              <a:rect b="b" l="l" r="r" t="t"/>
              <a:pathLst>
                <a:path extrusionOk="0" h="548" w="852">
                  <a:moveTo>
                    <a:pt x="852" y="0"/>
                  </a:moveTo>
                  <a:cubicBezTo>
                    <a:pt x="821" y="0"/>
                    <a:pt x="700" y="152"/>
                    <a:pt x="457" y="304"/>
                  </a:cubicBezTo>
                  <a:cubicBezTo>
                    <a:pt x="213" y="486"/>
                    <a:pt x="1" y="517"/>
                    <a:pt x="1" y="547"/>
                  </a:cubicBezTo>
                  <a:cubicBezTo>
                    <a:pt x="183" y="547"/>
                    <a:pt x="365" y="486"/>
                    <a:pt x="487" y="395"/>
                  </a:cubicBezTo>
                  <a:cubicBezTo>
                    <a:pt x="669" y="304"/>
                    <a:pt x="791" y="152"/>
                    <a:pt x="85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25"/>
            <p:cNvSpPr/>
            <p:nvPr/>
          </p:nvSpPr>
          <p:spPr>
            <a:xfrm>
              <a:off x="6721348" y="3297839"/>
              <a:ext cx="32939" cy="16048"/>
            </a:xfrm>
            <a:custGeom>
              <a:rect b="b" l="l" r="r" t="t"/>
              <a:pathLst>
                <a:path extrusionOk="0" h="800" w="1642">
                  <a:moveTo>
                    <a:pt x="1297" y="1"/>
                  </a:moveTo>
                  <a:cubicBezTo>
                    <a:pt x="746" y="1"/>
                    <a:pt x="227" y="296"/>
                    <a:pt x="0" y="800"/>
                  </a:cubicBezTo>
                  <a:cubicBezTo>
                    <a:pt x="183" y="556"/>
                    <a:pt x="426" y="344"/>
                    <a:pt x="699" y="222"/>
                  </a:cubicBezTo>
                  <a:cubicBezTo>
                    <a:pt x="951" y="121"/>
                    <a:pt x="1203" y="62"/>
                    <a:pt x="1472" y="62"/>
                  </a:cubicBezTo>
                  <a:cubicBezTo>
                    <a:pt x="1528" y="62"/>
                    <a:pt x="1584" y="65"/>
                    <a:pt x="1642" y="70"/>
                  </a:cubicBezTo>
                  <a:lnTo>
                    <a:pt x="1642" y="40"/>
                  </a:lnTo>
                  <a:cubicBezTo>
                    <a:pt x="1527" y="14"/>
                    <a:pt x="1411" y="1"/>
                    <a:pt x="129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25"/>
            <p:cNvSpPr/>
            <p:nvPr/>
          </p:nvSpPr>
          <p:spPr>
            <a:xfrm>
              <a:off x="6628048" y="3498621"/>
              <a:ext cx="21966" cy="10792"/>
            </a:xfrm>
            <a:custGeom>
              <a:rect b="b" l="l" r="r" t="t"/>
              <a:pathLst>
                <a:path extrusionOk="0" h="538" w="1095">
                  <a:moveTo>
                    <a:pt x="31" y="0"/>
                  </a:moveTo>
                  <a:cubicBezTo>
                    <a:pt x="1" y="0"/>
                    <a:pt x="31" y="92"/>
                    <a:pt x="92" y="183"/>
                  </a:cubicBezTo>
                  <a:cubicBezTo>
                    <a:pt x="183" y="335"/>
                    <a:pt x="305" y="426"/>
                    <a:pt x="457" y="487"/>
                  </a:cubicBezTo>
                  <a:cubicBezTo>
                    <a:pt x="528" y="522"/>
                    <a:pt x="620" y="537"/>
                    <a:pt x="715" y="537"/>
                  </a:cubicBezTo>
                  <a:cubicBezTo>
                    <a:pt x="781" y="537"/>
                    <a:pt x="850" y="530"/>
                    <a:pt x="913" y="517"/>
                  </a:cubicBezTo>
                  <a:cubicBezTo>
                    <a:pt x="1034" y="487"/>
                    <a:pt x="1095" y="456"/>
                    <a:pt x="1095" y="456"/>
                  </a:cubicBezTo>
                  <a:lnTo>
                    <a:pt x="1095" y="456"/>
                  </a:lnTo>
                  <a:cubicBezTo>
                    <a:pt x="1007" y="469"/>
                    <a:pt x="919" y="476"/>
                    <a:pt x="833" y="476"/>
                  </a:cubicBezTo>
                  <a:cubicBezTo>
                    <a:pt x="711" y="476"/>
                    <a:pt x="594" y="462"/>
                    <a:pt x="487" y="426"/>
                  </a:cubicBezTo>
                  <a:cubicBezTo>
                    <a:pt x="274" y="335"/>
                    <a:pt x="122" y="183"/>
                    <a:pt x="3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25"/>
            <p:cNvSpPr/>
            <p:nvPr/>
          </p:nvSpPr>
          <p:spPr>
            <a:xfrm>
              <a:off x="6648790" y="3522392"/>
              <a:ext cx="105496" cy="9789"/>
            </a:xfrm>
            <a:custGeom>
              <a:rect b="b" l="l" r="r" t="t"/>
              <a:pathLst>
                <a:path extrusionOk="0" h="488" w="5259">
                  <a:moveTo>
                    <a:pt x="5259" y="1"/>
                  </a:moveTo>
                  <a:cubicBezTo>
                    <a:pt x="5167" y="1"/>
                    <a:pt x="5107" y="1"/>
                    <a:pt x="5046" y="31"/>
                  </a:cubicBezTo>
                  <a:cubicBezTo>
                    <a:pt x="4924" y="92"/>
                    <a:pt x="4711" y="122"/>
                    <a:pt x="4499" y="183"/>
                  </a:cubicBezTo>
                  <a:cubicBezTo>
                    <a:pt x="3891" y="335"/>
                    <a:pt x="3252" y="396"/>
                    <a:pt x="2614" y="396"/>
                  </a:cubicBezTo>
                  <a:cubicBezTo>
                    <a:pt x="2534" y="400"/>
                    <a:pt x="2454" y="402"/>
                    <a:pt x="2373" y="402"/>
                  </a:cubicBezTo>
                  <a:cubicBezTo>
                    <a:pt x="1839" y="402"/>
                    <a:pt x="1288" y="319"/>
                    <a:pt x="760" y="214"/>
                  </a:cubicBezTo>
                  <a:cubicBezTo>
                    <a:pt x="517" y="183"/>
                    <a:pt x="335" y="122"/>
                    <a:pt x="213" y="92"/>
                  </a:cubicBezTo>
                  <a:cubicBezTo>
                    <a:pt x="152" y="62"/>
                    <a:pt x="61" y="31"/>
                    <a:pt x="0" y="31"/>
                  </a:cubicBezTo>
                  <a:cubicBezTo>
                    <a:pt x="61" y="62"/>
                    <a:pt x="122" y="92"/>
                    <a:pt x="183" y="122"/>
                  </a:cubicBezTo>
                  <a:cubicBezTo>
                    <a:pt x="335" y="153"/>
                    <a:pt x="517" y="214"/>
                    <a:pt x="760" y="274"/>
                  </a:cubicBezTo>
                  <a:cubicBezTo>
                    <a:pt x="1368" y="426"/>
                    <a:pt x="2006" y="487"/>
                    <a:pt x="2614" y="487"/>
                  </a:cubicBezTo>
                  <a:cubicBezTo>
                    <a:pt x="3252" y="487"/>
                    <a:pt x="3891" y="396"/>
                    <a:pt x="4499" y="244"/>
                  </a:cubicBezTo>
                  <a:cubicBezTo>
                    <a:pt x="4742" y="183"/>
                    <a:pt x="4924" y="122"/>
                    <a:pt x="5046" y="62"/>
                  </a:cubicBezTo>
                  <a:cubicBezTo>
                    <a:pt x="5107" y="62"/>
                    <a:pt x="5167" y="31"/>
                    <a:pt x="525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25"/>
            <p:cNvSpPr/>
            <p:nvPr/>
          </p:nvSpPr>
          <p:spPr>
            <a:xfrm>
              <a:off x="6635370" y="3639464"/>
              <a:ext cx="96348" cy="16630"/>
            </a:xfrm>
            <a:custGeom>
              <a:rect b="b" l="l" r="r" t="t"/>
              <a:pathLst>
                <a:path extrusionOk="0" h="829" w="4803">
                  <a:moveTo>
                    <a:pt x="0" y="1"/>
                  </a:moveTo>
                  <a:cubicBezTo>
                    <a:pt x="31" y="31"/>
                    <a:pt x="92" y="92"/>
                    <a:pt x="152" y="122"/>
                  </a:cubicBezTo>
                  <a:cubicBezTo>
                    <a:pt x="304" y="214"/>
                    <a:pt x="456" y="305"/>
                    <a:pt x="639" y="366"/>
                  </a:cubicBezTo>
                  <a:cubicBezTo>
                    <a:pt x="1186" y="639"/>
                    <a:pt x="1763" y="791"/>
                    <a:pt x="2371" y="822"/>
                  </a:cubicBezTo>
                  <a:cubicBezTo>
                    <a:pt x="2465" y="826"/>
                    <a:pt x="2560" y="829"/>
                    <a:pt x="2655" y="829"/>
                  </a:cubicBezTo>
                  <a:cubicBezTo>
                    <a:pt x="3145" y="829"/>
                    <a:pt x="3650" y="762"/>
                    <a:pt x="4134" y="609"/>
                  </a:cubicBezTo>
                  <a:cubicBezTo>
                    <a:pt x="4317" y="548"/>
                    <a:pt x="4469" y="487"/>
                    <a:pt x="4651" y="396"/>
                  </a:cubicBezTo>
                  <a:cubicBezTo>
                    <a:pt x="4712" y="366"/>
                    <a:pt x="4742" y="335"/>
                    <a:pt x="4803" y="305"/>
                  </a:cubicBezTo>
                  <a:lnTo>
                    <a:pt x="4803" y="305"/>
                  </a:lnTo>
                  <a:cubicBezTo>
                    <a:pt x="4801" y="306"/>
                    <a:pt x="4558" y="427"/>
                    <a:pt x="4104" y="548"/>
                  </a:cubicBezTo>
                  <a:cubicBezTo>
                    <a:pt x="3646" y="701"/>
                    <a:pt x="3145" y="768"/>
                    <a:pt x="2654" y="768"/>
                  </a:cubicBezTo>
                  <a:cubicBezTo>
                    <a:pt x="2560" y="768"/>
                    <a:pt x="2465" y="766"/>
                    <a:pt x="2371" y="761"/>
                  </a:cubicBezTo>
                  <a:cubicBezTo>
                    <a:pt x="1763" y="700"/>
                    <a:pt x="1186" y="578"/>
                    <a:pt x="639" y="335"/>
                  </a:cubicBezTo>
                  <a:cubicBezTo>
                    <a:pt x="244" y="153"/>
                    <a:pt x="1"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25"/>
            <p:cNvSpPr/>
            <p:nvPr/>
          </p:nvSpPr>
          <p:spPr>
            <a:xfrm>
              <a:off x="6600606" y="3768731"/>
              <a:ext cx="117712" cy="20903"/>
            </a:xfrm>
            <a:custGeom>
              <a:rect b="b" l="l" r="r" t="t"/>
              <a:pathLst>
                <a:path extrusionOk="0" h="1042" w="5868">
                  <a:moveTo>
                    <a:pt x="5867" y="1"/>
                  </a:moveTo>
                  <a:lnTo>
                    <a:pt x="5867" y="1"/>
                  </a:lnTo>
                  <a:cubicBezTo>
                    <a:pt x="5776" y="31"/>
                    <a:pt x="5715" y="92"/>
                    <a:pt x="5654" y="122"/>
                  </a:cubicBezTo>
                  <a:cubicBezTo>
                    <a:pt x="5472" y="244"/>
                    <a:pt x="5259" y="335"/>
                    <a:pt x="5077" y="426"/>
                  </a:cubicBezTo>
                  <a:cubicBezTo>
                    <a:pt x="4408" y="700"/>
                    <a:pt x="3709" y="882"/>
                    <a:pt x="2980" y="943"/>
                  </a:cubicBezTo>
                  <a:cubicBezTo>
                    <a:pt x="2805" y="958"/>
                    <a:pt x="2628" y="966"/>
                    <a:pt x="2451" y="966"/>
                  </a:cubicBezTo>
                  <a:cubicBezTo>
                    <a:pt x="1918" y="966"/>
                    <a:pt x="1376" y="897"/>
                    <a:pt x="852" y="761"/>
                  </a:cubicBezTo>
                  <a:cubicBezTo>
                    <a:pt x="639" y="700"/>
                    <a:pt x="426" y="639"/>
                    <a:pt x="244" y="548"/>
                  </a:cubicBezTo>
                  <a:cubicBezTo>
                    <a:pt x="153" y="517"/>
                    <a:pt x="92" y="487"/>
                    <a:pt x="1" y="487"/>
                  </a:cubicBezTo>
                  <a:cubicBezTo>
                    <a:pt x="62" y="517"/>
                    <a:pt x="153" y="548"/>
                    <a:pt x="214" y="578"/>
                  </a:cubicBezTo>
                  <a:cubicBezTo>
                    <a:pt x="426" y="669"/>
                    <a:pt x="639" y="761"/>
                    <a:pt x="852" y="821"/>
                  </a:cubicBezTo>
                  <a:cubicBezTo>
                    <a:pt x="1438" y="974"/>
                    <a:pt x="2045" y="1042"/>
                    <a:pt x="2655" y="1042"/>
                  </a:cubicBezTo>
                  <a:cubicBezTo>
                    <a:pt x="2773" y="1042"/>
                    <a:pt x="2892" y="1039"/>
                    <a:pt x="3010" y="1034"/>
                  </a:cubicBezTo>
                  <a:cubicBezTo>
                    <a:pt x="3709" y="973"/>
                    <a:pt x="4439" y="761"/>
                    <a:pt x="5077" y="457"/>
                  </a:cubicBezTo>
                  <a:cubicBezTo>
                    <a:pt x="5290" y="365"/>
                    <a:pt x="5472" y="274"/>
                    <a:pt x="5654" y="153"/>
                  </a:cubicBezTo>
                  <a:cubicBezTo>
                    <a:pt x="5746" y="122"/>
                    <a:pt x="5806" y="61"/>
                    <a:pt x="58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25"/>
            <p:cNvSpPr/>
            <p:nvPr/>
          </p:nvSpPr>
          <p:spPr>
            <a:xfrm>
              <a:off x="6576834" y="3695572"/>
              <a:ext cx="42086" cy="18194"/>
            </a:xfrm>
            <a:custGeom>
              <a:rect b="b" l="l" r="r" t="t"/>
              <a:pathLst>
                <a:path extrusionOk="0" h="907" w="2098">
                  <a:moveTo>
                    <a:pt x="0" y="0"/>
                  </a:moveTo>
                  <a:lnTo>
                    <a:pt x="0" y="0"/>
                  </a:lnTo>
                  <a:cubicBezTo>
                    <a:pt x="31" y="122"/>
                    <a:pt x="92" y="213"/>
                    <a:pt x="183" y="304"/>
                  </a:cubicBezTo>
                  <a:cubicBezTo>
                    <a:pt x="365" y="547"/>
                    <a:pt x="608" y="730"/>
                    <a:pt x="882" y="821"/>
                  </a:cubicBezTo>
                  <a:cubicBezTo>
                    <a:pt x="1041" y="874"/>
                    <a:pt x="1210" y="906"/>
                    <a:pt x="1384" y="906"/>
                  </a:cubicBezTo>
                  <a:cubicBezTo>
                    <a:pt x="1509" y="906"/>
                    <a:pt x="1636" y="890"/>
                    <a:pt x="1763" y="851"/>
                  </a:cubicBezTo>
                  <a:cubicBezTo>
                    <a:pt x="1885" y="821"/>
                    <a:pt x="2007" y="791"/>
                    <a:pt x="2098" y="699"/>
                  </a:cubicBezTo>
                  <a:lnTo>
                    <a:pt x="2098" y="699"/>
                  </a:lnTo>
                  <a:cubicBezTo>
                    <a:pt x="2098" y="699"/>
                    <a:pt x="1976" y="760"/>
                    <a:pt x="1733" y="791"/>
                  </a:cubicBezTo>
                  <a:cubicBezTo>
                    <a:pt x="1630" y="813"/>
                    <a:pt x="1525" y="824"/>
                    <a:pt x="1420" y="824"/>
                  </a:cubicBezTo>
                  <a:cubicBezTo>
                    <a:pt x="966" y="824"/>
                    <a:pt x="509" y="619"/>
                    <a:pt x="213" y="274"/>
                  </a:cubicBezTo>
                  <a:cubicBezTo>
                    <a:pt x="61" y="122"/>
                    <a:pt x="1"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25"/>
            <p:cNvSpPr/>
            <p:nvPr/>
          </p:nvSpPr>
          <p:spPr>
            <a:xfrm>
              <a:off x="6587807" y="3105943"/>
              <a:ext cx="168925" cy="269306"/>
            </a:xfrm>
            <a:custGeom>
              <a:rect b="b" l="l" r="r" t="t"/>
              <a:pathLst>
                <a:path extrusionOk="0" h="13425" w="8421">
                  <a:moveTo>
                    <a:pt x="4438" y="1"/>
                  </a:moveTo>
                  <a:lnTo>
                    <a:pt x="578" y="4286"/>
                  </a:lnTo>
                  <a:cubicBezTo>
                    <a:pt x="335" y="4894"/>
                    <a:pt x="183" y="5502"/>
                    <a:pt x="122" y="6171"/>
                  </a:cubicBezTo>
                  <a:cubicBezTo>
                    <a:pt x="1" y="6901"/>
                    <a:pt x="92" y="7630"/>
                    <a:pt x="365" y="8299"/>
                  </a:cubicBezTo>
                  <a:cubicBezTo>
                    <a:pt x="305" y="8755"/>
                    <a:pt x="457" y="9180"/>
                    <a:pt x="760" y="9484"/>
                  </a:cubicBezTo>
                  <a:lnTo>
                    <a:pt x="365" y="9758"/>
                  </a:lnTo>
                  <a:cubicBezTo>
                    <a:pt x="365" y="9758"/>
                    <a:pt x="548" y="12281"/>
                    <a:pt x="791" y="12980"/>
                  </a:cubicBezTo>
                  <a:cubicBezTo>
                    <a:pt x="931" y="13337"/>
                    <a:pt x="1213" y="13424"/>
                    <a:pt x="1456" y="13424"/>
                  </a:cubicBezTo>
                  <a:cubicBezTo>
                    <a:pt x="1689" y="13424"/>
                    <a:pt x="1885" y="13344"/>
                    <a:pt x="1885" y="13344"/>
                  </a:cubicBezTo>
                  <a:lnTo>
                    <a:pt x="1885" y="10396"/>
                  </a:lnTo>
                  <a:cubicBezTo>
                    <a:pt x="1885" y="10396"/>
                    <a:pt x="2753" y="9569"/>
                    <a:pt x="2938" y="9569"/>
                  </a:cubicBezTo>
                  <a:cubicBezTo>
                    <a:pt x="2978" y="9569"/>
                    <a:pt x="2986" y="9606"/>
                    <a:pt x="2949" y="9697"/>
                  </a:cubicBezTo>
                  <a:cubicBezTo>
                    <a:pt x="2858" y="10122"/>
                    <a:pt x="2919" y="10548"/>
                    <a:pt x="3131" y="10882"/>
                  </a:cubicBezTo>
                  <a:lnTo>
                    <a:pt x="7843" y="6597"/>
                  </a:lnTo>
                  <a:lnTo>
                    <a:pt x="8420" y="1460"/>
                  </a:lnTo>
                  <a:lnTo>
                    <a:pt x="4438" y="1"/>
                  </a:ln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25"/>
            <p:cNvSpPr/>
            <p:nvPr/>
          </p:nvSpPr>
          <p:spPr>
            <a:xfrm>
              <a:off x="6647567" y="3233927"/>
              <a:ext cx="61604" cy="64112"/>
            </a:xfrm>
            <a:custGeom>
              <a:rect b="b" l="l" r="r" t="t"/>
              <a:pathLst>
                <a:path extrusionOk="0" h="3196" w="3071">
                  <a:moveTo>
                    <a:pt x="3064" y="0"/>
                  </a:moveTo>
                  <a:cubicBezTo>
                    <a:pt x="2989" y="0"/>
                    <a:pt x="2340" y="736"/>
                    <a:pt x="1551" y="1584"/>
                  </a:cubicBezTo>
                  <a:cubicBezTo>
                    <a:pt x="730" y="2466"/>
                    <a:pt x="0" y="3135"/>
                    <a:pt x="31" y="3195"/>
                  </a:cubicBezTo>
                  <a:cubicBezTo>
                    <a:pt x="639" y="2770"/>
                    <a:pt x="1216" y="2283"/>
                    <a:pt x="1703" y="1736"/>
                  </a:cubicBezTo>
                  <a:cubicBezTo>
                    <a:pt x="2219" y="1220"/>
                    <a:pt x="2675" y="642"/>
                    <a:pt x="3070" y="4"/>
                  </a:cubicBezTo>
                  <a:cubicBezTo>
                    <a:pt x="3069" y="1"/>
                    <a:pt x="3067" y="0"/>
                    <a:pt x="3064"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25"/>
            <p:cNvSpPr/>
            <p:nvPr/>
          </p:nvSpPr>
          <p:spPr>
            <a:xfrm>
              <a:off x="6595731" y="3253506"/>
              <a:ext cx="47582" cy="49408"/>
            </a:xfrm>
            <a:custGeom>
              <a:rect b="b" l="l" r="r" t="t"/>
              <a:pathLst>
                <a:path extrusionOk="0" h="2463" w="2372">
                  <a:moveTo>
                    <a:pt x="2372" y="0"/>
                  </a:moveTo>
                  <a:lnTo>
                    <a:pt x="2372" y="0"/>
                  </a:lnTo>
                  <a:cubicBezTo>
                    <a:pt x="1490" y="700"/>
                    <a:pt x="700" y="1551"/>
                    <a:pt x="1" y="2462"/>
                  </a:cubicBezTo>
                  <a:cubicBezTo>
                    <a:pt x="457" y="2128"/>
                    <a:pt x="882" y="1733"/>
                    <a:pt x="1247" y="1277"/>
                  </a:cubicBezTo>
                  <a:cubicBezTo>
                    <a:pt x="1672" y="912"/>
                    <a:pt x="2037" y="456"/>
                    <a:pt x="2372"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25"/>
            <p:cNvSpPr/>
            <p:nvPr/>
          </p:nvSpPr>
          <p:spPr>
            <a:xfrm>
              <a:off x="6595731" y="3230336"/>
              <a:ext cx="34162" cy="43310"/>
            </a:xfrm>
            <a:custGeom>
              <a:rect b="b" l="l" r="r" t="t"/>
              <a:pathLst>
                <a:path extrusionOk="0" h="2159" w="1703">
                  <a:moveTo>
                    <a:pt x="1703" y="0"/>
                  </a:moveTo>
                  <a:lnTo>
                    <a:pt x="1703" y="0"/>
                  </a:lnTo>
                  <a:cubicBezTo>
                    <a:pt x="913" y="517"/>
                    <a:pt x="335" y="1277"/>
                    <a:pt x="1" y="2158"/>
                  </a:cubicBezTo>
                  <a:cubicBezTo>
                    <a:pt x="305" y="1824"/>
                    <a:pt x="578" y="1459"/>
                    <a:pt x="821" y="1064"/>
                  </a:cubicBezTo>
                  <a:cubicBezTo>
                    <a:pt x="1156" y="730"/>
                    <a:pt x="1429" y="365"/>
                    <a:pt x="1703"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25"/>
            <p:cNvSpPr/>
            <p:nvPr/>
          </p:nvSpPr>
          <p:spPr>
            <a:xfrm>
              <a:off x="6590255" y="3205943"/>
              <a:ext cx="28666" cy="33580"/>
            </a:xfrm>
            <a:custGeom>
              <a:rect b="b" l="l" r="r" t="t"/>
              <a:pathLst>
                <a:path extrusionOk="0" h="1674" w="1429">
                  <a:moveTo>
                    <a:pt x="1429" y="1"/>
                  </a:moveTo>
                  <a:lnTo>
                    <a:pt x="1429" y="1"/>
                  </a:lnTo>
                  <a:cubicBezTo>
                    <a:pt x="1094" y="153"/>
                    <a:pt x="790" y="426"/>
                    <a:pt x="578" y="730"/>
                  </a:cubicBezTo>
                  <a:cubicBezTo>
                    <a:pt x="335" y="973"/>
                    <a:pt x="122" y="1308"/>
                    <a:pt x="0" y="1672"/>
                  </a:cubicBezTo>
                  <a:cubicBezTo>
                    <a:pt x="2" y="1673"/>
                    <a:pt x="5" y="1674"/>
                    <a:pt x="8" y="1674"/>
                  </a:cubicBezTo>
                  <a:cubicBezTo>
                    <a:pt x="83" y="1674"/>
                    <a:pt x="378" y="1291"/>
                    <a:pt x="730" y="852"/>
                  </a:cubicBezTo>
                  <a:cubicBezTo>
                    <a:pt x="1003" y="578"/>
                    <a:pt x="1216" y="305"/>
                    <a:pt x="1429"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25"/>
            <p:cNvSpPr/>
            <p:nvPr/>
          </p:nvSpPr>
          <p:spPr>
            <a:xfrm>
              <a:off x="5826070" y="2582189"/>
              <a:ext cx="57352" cy="428662"/>
            </a:xfrm>
            <a:custGeom>
              <a:rect b="b" l="l" r="r" t="t"/>
              <a:pathLst>
                <a:path extrusionOk="0" h="21369" w="2859">
                  <a:moveTo>
                    <a:pt x="1" y="1"/>
                  </a:moveTo>
                  <a:lnTo>
                    <a:pt x="1" y="21369"/>
                  </a:lnTo>
                  <a:lnTo>
                    <a:pt x="2858" y="21369"/>
                  </a:lnTo>
                  <a:lnTo>
                    <a:pt x="2858" y="1"/>
                  </a:lnTo>
                  <a:close/>
                </a:path>
              </a:pathLst>
            </a:custGeom>
            <a:solidFill>
              <a:srgbClr val="C5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25"/>
            <p:cNvSpPr/>
            <p:nvPr/>
          </p:nvSpPr>
          <p:spPr>
            <a:xfrm>
              <a:off x="5828517" y="2637675"/>
              <a:ext cx="53681" cy="5517"/>
            </a:xfrm>
            <a:custGeom>
              <a:rect b="b" l="l" r="r" t="t"/>
              <a:pathLst>
                <a:path extrusionOk="0" h="275" w="2676">
                  <a:moveTo>
                    <a:pt x="1338" y="1"/>
                  </a:moveTo>
                  <a:cubicBezTo>
                    <a:pt x="608" y="1"/>
                    <a:pt x="1" y="61"/>
                    <a:pt x="1" y="153"/>
                  </a:cubicBezTo>
                  <a:cubicBezTo>
                    <a:pt x="1" y="213"/>
                    <a:pt x="608" y="274"/>
                    <a:pt x="1338" y="274"/>
                  </a:cubicBezTo>
                  <a:cubicBezTo>
                    <a:pt x="2067" y="274"/>
                    <a:pt x="2675" y="213"/>
                    <a:pt x="2675" y="153"/>
                  </a:cubicBezTo>
                  <a:cubicBezTo>
                    <a:pt x="2675" y="61"/>
                    <a:pt x="2098" y="1"/>
                    <a:pt x="133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25"/>
            <p:cNvSpPr/>
            <p:nvPr/>
          </p:nvSpPr>
          <p:spPr>
            <a:xfrm>
              <a:off x="5827294" y="2628528"/>
              <a:ext cx="53681" cy="5517"/>
            </a:xfrm>
            <a:custGeom>
              <a:rect b="b" l="l" r="r" t="t"/>
              <a:pathLst>
                <a:path extrusionOk="0" h="275" w="2676">
                  <a:moveTo>
                    <a:pt x="1338" y="1"/>
                  </a:moveTo>
                  <a:cubicBezTo>
                    <a:pt x="609" y="1"/>
                    <a:pt x="1" y="61"/>
                    <a:pt x="1" y="122"/>
                  </a:cubicBezTo>
                  <a:cubicBezTo>
                    <a:pt x="1" y="213"/>
                    <a:pt x="609" y="274"/>
                    <a:pt x="1338" y="274"/>
                  </a:cubicBezTo>
                  <a:cubicBezTo>
                    <a:pt x="2098" y="274"/>
                    <a:pt x="2676" y="213"/>
                    <a:pt x="2676" y="122"/>
                  </a:cubicBezTo>
                  <a:cubicBezTo>
                    <a:pt x="2676" y="61"/>
                    <a:pt x="2098" y="1"/>
                    <a:pt x="133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25"/>
            <p:cNvSpPr/>
            <p:nvPr/>
          </p:nvSpPr>
          <p:spPr>
            <a:xfrm>
              <a:off x="5828517" y="2975469"/>
              <a:ext cx="53681" cy="4895"/>
            </a:xfrm>
            <a:custGeom>
              <a:rect b="b" l="l" r="r" t="t"/>
              <a:pathLst>
                <a:path extrusionOk="0" h="244" w="2676">
                  <a:moveTo>
                    <a:pt x="1338" y="1"/>
                  </a:moveTo>
                  <a:cubicBezTo>
                    <a:pt x="608" y="1"/>
                    <a:pt x="1" y="61"/>
                    <a:pt x="1" y="122"/>
                  </a:cubicBezTo>
                  <a:cubicBezTo>
                    <a:pt x="1" y="183"/>
                    <a:pt x="608" y="244"/>
                    <a:pt x="1338" y="244"/>
                  </a:cubicBezTo>
                  <a:cubicBezTo>
                    <a:pt x="2067" y="244"/>
                    <a:pt x="2675" y="183"/>
                    <a:pt x="2675" y="122"/>
                  </a:cubicBezTo>
                  <a:cubicBezTo>
                    <a:pt x="2675" y="61"/>
                    <a:pt x="2098" y="1"/>
                    <a:pt x="133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25"/>
            <p:cNvSpPr/>
            <p:nvPr/>
          </p:nvSpPr>
          <p:spPr>
            <a:xfrm>
              <a:off x="5827294" y="2965720"/>
              <a:ext cx="53681" cy="5496"/>
            </a:xfrm>
            <a:custGeom>
              <a:rect b="b" l="l" r="r" t="t"/>
              <a:pathLst>
                <a:path extrusionOk="0" h="274" w="2676">
                  <a:moveTo>
                    <a:pt x="1338" y="0"/>
                  </a:moveTo>
                  <a:cubicBezTo>
                    <a:pt x="609" y="0"/>
                    <a:pt x="1" y="61"/>
                    <a:pt x="1" y="152"/>
                  </a:cubicBezTo>
                  <a:cubicBezTo>
                    <a:pt x="1" y="213"/>
                    <a:pt x="609" y="274"/>
                    <a:pt x="1338" y="274"/>
                  </a:cubicBezTo>
                  <a:cubicBezTo>
                    <a:pt x="2098" y="274"/>
                    <a:pt x="2676" y="213"/>
                    <a:pt x="2676" y="152"/>
                  </a:cubicBezTo>
                  <a:cubicBezTo>
                    <a:pt x="2676" y="61"/>
                    <a:pt x="2098" y="0"/>
                    <a:pt x="133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25"/>
            <p:cNvSpPr/>
            <p:nvPr/>
          </p:nvSpPr>
          <p:spPr>
            <a:xfrm>
              <a:off x="5854134" y="2693162"/>
              <a:ext cx="5496" cy="219517"/>
            </a:xfrm>
            <a:custGeom>
              <a:rect b="b" l="l" r="r" t="t"/>
              <a:pathLst>
                <a:path extrusionOk="0" h="10943" w="274">
                  <a:moveTo>
                    <a:pt x="122" y="1"/>
                  </a:moveTo>
                  <a:cubicBezTo>
                    <a:pt x="61" y="1"/>
                    <a:pt x="0" y="2432"/>
                    <a:pt x="0" y="5472"/>
                  </a:cubicBezTo>
                  <a:cubicBezTo>
                    <a:pt x="0" y="8481"/>
                    <a:pt x="61" y="10943"/>
                    <a:pt x="122" y="10943"/>
                  </a:cubicBezTo>
                  <a:cubicBezTo>
                    <a:pt x="213" y="10943"/>
                    <a:pt x="274" y="8481"/>
                    <a:pt x="274" y="5472"/>
                  </a:cubicBezTo>
                  <a:cubicBezTo>
                    <a:pt x="274" y="2432"/>
                    <a:pt x="213" y="1"/>
                    <a:pt x="122"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25"/>
            <p:cNvSpPr/>
            <p:nvPr/>
          </p:nvSpPr>
          <p:spPr>
            <a:xfrm>
              <a:off x="6083382" y="2579140"/>
              <a:ext cx="114663" cy="429284"/>
            </a:xfrm>
            <a:custGeom>
              <a:rect b="b" l="l" r="r" t="t"/>
              <a:pathLst>
                <a:path extrusionOk="0" h="21400" w="5716">
                  <a:moveTo>
                    <a:pt x="1" y="1"/>
                  </a:moveTo>
                  <a:lnTo>
                    <a:pt x="1" y="21399"/>
                  </a:lnTo>
                  <a:lnTo>
                    <a:pt x="5715" y="21399"/>
                  </a:lnTo>
                  <a:lnTo>
                    <a:pt x="5715"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25"/>
            <p:cNvSpPr/>
            <p:nvPr/>
          </p:nvSpPr>
          <p:spPr>
            <a:xfrm>
              <a:off x="6092530" y="2580364"/>
              <a:ext cx="100641" cy="433537"/>
            </a:xfrm>
            <a:custGeom>
              <a:rect b="b" l="l" r="r" t="t"/>
              <a:pathLst>
                <a:path extrusionOk="0" h="21612" w="5017">
                  <a:moveTo>
                    <a:pt x="3162" y="0"/>
                  </a:moveTo>
                  <a:lnTo>
                    <a:pt x="3162" y="0"/>
                  </a:lnTo>
                  <a:cubicBezTo>
                    <a:pt x="3174" y="13"/>
                    <a:pt x="3187" y="25"/>
                    <a:pt x="3199" y="35"/>
                  </a:cubicBezTo>
                  <a:lnTo>
                    <a:pt x="3199" y="35"/>
                  </a:lnTo>
                  <a:cubicBezTo>
                    <a:pt x="3187" y="24"/>
                    <a:pt x="3174" y="12"/>
                    <a:pt x="3162" y="0"/>
                  </a:cubicBezTo>
                  <a:close/>
                  <a:moveTo>
                    <a:pt x="1773" y="5481"/>
                  </a:moveTo>
                  <a:cubicBezTo>
                    <a:pt x="2205" y="5481"/>
                    <a:pt x="2636" y="5605"/>
                    <a:pt x="3010" y="5867"/>
                  </a:cubicBezTo>
                  <a:cubicBezTo>
                    <a:pt x="3311" y="6053"/>
                    <a:pt x="3579" y="6294"/>
                    <a:pt x="3803" y="6573"/>
                  </a:cubicBezTo>
                  <a:lnTo>
                    <a:pt x="3803" y="6573"/>
                  </a:lnTo>
                  <a:cubicBezTo>
                    <a:pt x="3772" y="6612"/>
                    <a:pt x="3741" y="6650"/>
                    <a:pt x="3709" y="6687"/>
                  </a:cubicBezTo>
                  <a:cubicBezTo>
                    <a:pt x="3314" y="7143"/>
                    <a:pt x="2828" y="7508"/>
                    <a:pt x="2250" y="7690"/>
                  </a:cubicBezTo>
                  <a:cubicBezTo>
                    <a:pt x="2089" y="7747"/>
                    <a:pt x="1924" y="7773"/>
                    <a:pt x="1760" y="7773"/>
                  </a:cubicBezTo>
                  <a:cubicBezTo>
                    <a:pt x="1307" y="7773"/>
                    <a:pt x="869" y="7570"/>
                    <a:pt x="578" y="7234"/>
                  </a:cubicBezTo>
                  <a:cubicBezTo>
                    <a:pt x="366" y="6961"/>
                    <a:pt x="305" y="6627"/>
                    <a:pt x="366" y="6323"/>
                  </a:cubicBezTo>
                  <a:cubicBezTo>
                    <a:pt x="426" y="5988"/>
                    <a:pt x="639" y="5745"/>
                    <a:pt x="974" y="5624"/>
                  </a:cubicBezTo>
                  <a:cubicBezTo>
                    <a:pt x="1231" y="5530"/>
                    <a:pt x="1502" y="5481"/>
                    <a:pt x="1773" y="5481"/>
                  </a:cubicBezTo>
                  <a:close/>
                  <a:moveTo>
                    <a:pt x="1407" y="10929"/>
                  </a:moveTo>
                  <a:cubicBezTo>
                    <a:pt x="1465" y="10929"/>
                    <a:pt x="1523" y="10934"/>
                    <a:pt x="1581" y="10943"/>
                  </a:cubicBezTo>
                  <a:cubicBezTo>
                    <a:pt x="1977" y="10973"/>
                    <a:pt x="2341" y="11125"/>
                    <a:pt x="2676" y="11399"/>
                  </a:cubicBezTo>
                  <a:cubicBezTo>
                    <a:pt x="3014" y="11686"/>
                    <a:pt x="3306" y="12021"/>
                    <a:pt x="3539" y="12393"/>
                  </a:cubicBezTo>
                  <a:lnTo>
                    <a:pt x="3539" y="12393"/>
                  </a:lnTo>
                  <a:cubicBezTo>
                    <a:pt x="3089" y="12819"/>
                    <a:pt x="2505" y="13062"/>
                    <a:pt x="1907" y="13062"/>
                  </a:cubicBezTo>
                  <a:cubicBezTo>
                    <a:pt x="1748" y="13062"/>
                    <a:pt x="1588" y="13045"/>
                    <a:pt x="1430" y="13010"/>
                  </a:cubicBezTo>
                  <a:cubicBezTo>
                    <a:pt x="1034" y="12949"/>
                    <a:pt x="670" y="12706"/>
                    <a:pt x="426" y="12371"/>
                  </a:cubicBezTo>
                  <a:cubicBezTo>
                    <a:pt x="214" y="12037"/>
                    <a:pt x="244" y="11611"/>
                    <a:pt x="518" y="11308"/>
                  </a:cubicBezTo>
                  <a:cubicBezTo>
                    <a:pt x="751" y="11074"/>
                    <a:pt x="1072" y="10929"/>
                    <a:pt x="1407" y="10929"/>
                  </a:cubicBezTo>
                  <a:close/>
                  <a:moveTo>
                    <a:pt x="1679" y="15959"/>
                  </a:moveTo>
                  <a:cubicBezTo>
                    <a:pt x="2089" y="15959"/>
                    <a:pt x="2501" y="16085"/>
                    <a:pt x="2858" y="16323"/>
                  </a:cubicBezTo>
                  <a:cubicBezTo>
                    <a:pt x="3180" y="16546"/>
                    <a:pt x="3461" y="16829"/>
                    <a:pt x="3686" y="17156"/>
                  </a:cubicBezTo>
                  <a:lnTo>
                    <a:pt x="3686" y="17156"/>
                  </a:lnTo>
                  <a:cubicBezTo>
                    <a:pt x="3585" y="17291"/>
                    <a:pt x="3471" y="17419"/>
                    <a:pt x="3344" y="17539"/>
                  </a:cubicBezTo>
                  <a:cubicBezTo>
                    <a:pt x="2885" y="17998"/>
                    <a:pt x="2263" y="18240"/>
                    <a:pt x="1632" y="18240"/>
                  </a:cubicBezTo>
                  <a:cubicBezTo>
                    <a:pt x="1595" y="18240"/>
                    <a:pt x="1558" y="18239"/>
                    <a:pt x="1521" y="18238"/>
                  </a:cubicBezTo>
                  <a:cubicBezTo>
                    <a:pt x="882" y="18207"/>
                    <a:pt x="335" y="17721"/>
                    <a:pt x="244" y="17113"/>
                  </a:cubicBezTo>
                  <a:cubicBezTo>
                    <a:pt x="214" y="16809"/>
                    <a:pt x="335" y="16536"/>
                    <a:pt x="578" y="16353"/>
                  </a:cubicBezTo>
                  <a:cubicBezTo>
                    <a:pt x="791" y="16140"/>
                    <a:pt x="1034" y="16019"/>
                    <a:pt x="1338" y="15988"/>
                  </a:cubicBezTo>
                  <a:cubicBezTo>
                    <a:pt x="1451" y="15969"/>
                    <a:pt x="1565" y="15959"/>
                    <a:pt x="1679" y="15959"/>
                  </a:cubicBezTo>
                  <a:close/>
                  <a:moveTo>
                    <a:pt x="3199" y="35"/>
                  </a:moveTo>
                  <a:cubicBezTo>
                    <a:pt x="3670" y="484"/>
                    <a:pt x="4082" y="1018"/>
                    <a:pt x="4378" y="1581"/>
                  </a:cubicBezTo>
                  <a:cubicBezTo>
                    <a:pt x="4712" y="2310"/>
                    <a:pt x="4864" y="3070"/>
                    <a:pt x="4834" y="3861"/>
                  </a:cubicBezTo>
                  <a:cubicBezTo>
                    <a:pt x="4781" y="4753"/>
                    <a:pt x="4479" y="5624"/>
                    <a:pt x="3967" y="6354"/>
                  </a:cubicBezTo>
                  <a:lnTo>
                    <a:pt x="3967" y="6354"/>
                  </a:lnTo>
                  <a:cubicBezTo>
                    <a:pt x="3738" y="6078"/>
                    <a:pt x="3468" y="5840"/>
                    <a:pt x="3162" y="5654"/>
                  </a:cubicBezTo>
                  <a:cubicBezTo>
                    <a:pt x="2748" y="5391"/>
                    <a:pt x="2264" y="5255"/>
                    <a:pt x="1776" y="5255"/>
                  </a:cubicBezTo>
                  <a:cubicBezTo>
                    <a:pt x="1475" y="5255"/>
                    <a:pt x="1172" y="5307"/>
                    <a:pt x="882" y="5411"/>
                  </a:cubicBezTo>
                  <a:cubicBezTo>
                    <a:pt x="487" y="5563"/>
                    <a:pt x="214" y="5897"/>
                    <a:pt x="153" y="6292"/>
                  </a:cubicBezTo>
                  <a:cubicBezTo>
                    <a:pt x="62" y="6657"/>
                    <a:pt x="153" y="7052"/>
                    <a:pt x="396" y="7356"/>
                  </a:cubicBezTo>
                  <a:cubicBezTo>
                    <a:pt x="748" y="7752"/>
                    <a:pt x="1242" y="7973"/>
                    <a:pt x="1754" y="7973"/>
                  </a:cubicBezTo>
                  <a:cubicBezTo>
                    <a:pt x="1950" y="7973"/>
                    <a:pt x="2148" y="7940"/>
                    <a:pt x="2341" y="7873"/>
                  </a:cubicBezTo>
                  <a:cubicBezTo>
                    <a:pt x="2919" y="7660"/>
                    <a:pt x="3466" y="7295"/>
                    <a:pt x="3861" y="6809"/>
                  </a:cubicBezTo>
                  <a:cubicBezTo>
                    <a:pt x="3882" y="6783"/>
                    <a:pt x="3903" y="6758"/>
                    <a:pt x="3923" y="6732"/>
                  </a:cubicBezTo>
                  <a:lnTo>
                    <a:pt x="3923" y="6732"/>
                  </a:lnTo>
                  <a:cubicBezTo>
                    <a:pt x="4117" y="7005"/>
                    <a:pt x="4271" y="7308"/>
                    <a:pt x="4378" y="7630"/>
                  </a:cubicBezTo>
                  <a:cubicBezTo>
                    <a:pt x="4621" y="8390"/>
                    <a:pt x="4682" y="9210"/>
                    <a:pt x="4591" y="10000"/>
                  </a:cubicBezTo>
                  <a:cubicBezTo>
                    <a:pt x="4532" y="10823"/>
                    <a:pt x="4246" y="11588"/>
                    <a:pt x="3733" y="12187"/>
                  </a:cubicBezTo>
                  <a:lnTo>
                    <a:pt x="3733" y="12187"/>
                  </a:lnTo>
                  <a:cubicBezTo>
                    <a:pt x="3490" y="11813"/>
                    <a:pt x="3185" y="11478"/>
                    <a:pt x="2828" y="11186"/>
                  </a:cubicBezTo>
                  <a:cubicBezTo>
                    <a:pt x="2463" y="10882"/>
                    <a:pt x="2037" y="10730"/>
                    <a:pt x="1581" y="10700"/>
                  </a:cubicBezTo>
                  <a:cubicBezTo>
                    <a:pt x="1523" y="10692"/>
                    <a:pt x="1464" y="10688"/>
                    <a:pt x="1405" y="10688"/>
                  </a:cubicBezTo>
                  <a:cubicBezTo>
                    <a:pt x="1003" y="10688"/>
                    <a:pt x="596" y="10864"/>
                    <a:pt x="305" y="11156"/>
                  </a:cubicBezTo>
                  <a:cubicBezTo>
                    <a:pt x="122" y="11338"/>
                    <a:pt x="31" y="11551"/>
                    <a:pt x="1" y="11824"/>
                  </a:cubicBezTo>
                  <a:cubicBezTo>
                    <a:pt x="1" y="12067"/>
                    <a:pt x="62" y="12311"/>
                    <a:pt x="214" y="12523"/>
                  </a:cubicBezTo>
                  <a:cubicBezTo>
                    <a:pt x="487" y="12918"/>
                    <a:pt x="882" y="13192"/>
                    <a:pt x="1338" y="13314"/>
                  </a:cubicBezTo>
                  <a:cubicBezTo>
                    <a:pt x="1497" y="13339"/>
                    <a:pt x="1656" y="13352"/>
                    <a:pt x="1813" y="13352"/>
                  </a:cubicBezTo>
                  <a:cubicBezTo>
                    <a:pt x="2506" y="13352"/>
                    <a:pt x="3171" y="13106"/>
                    <a:pt x="3683" y="12640"/>
                  </a:cubicBezTo>
                  <a:lnTo>
                    <a:pt x="3683" y="12640"/>
                  </a:lnTo>
                  <a:cubicBezTo>
                    <a:pt x="3804" y="12864"/>
                    <a:pt x="3904" y="13099"/>
                    <a:pt x="3983" y="13344"/>
                  </a:cubicBezTo>
                  <a:cubicBezTo>
                    <a:pt x="4256" y="14073"/>
                    <a:pt x="4347" y="14864"/>
                    <a:pt x="4287" y="15624"/>
                  </a:cubicBezTo>
                  <a:cubicBezTo>
                    <a:pt x="4223" y="16134"/>
                    <a:pt x="4055" y="16615"/>
                    <a:pt x="3772" y="17034"/>
                  </a:cubicBezTo>
                  <a:lnTo>
                    <a:pt x="3772" y="17034"/>
                  </a:lnTo>
                  <a:cubicBezTo>
                    <a:pt x="3545" y="16712"/>
                    <a:pt x="3256" y="16444"/>
                    <a:pt x="2949" y="16232"/>
                  </a:cubicBezTo>
                  <a:cubicBezTo>
                    <a:pt x="2556" y="15961"/>
                    <a:pt x="2084" y="15810"/>
                    <a:pt x="1613" y="15810"/>
                  </a:cubicBezTo>
                  <a:cubicBezTo>
                    <a:pt x="1501" y="15810"/>
                    <a:pt x="1388" y="15819"/>
                    <a:pt x="1278" y="15836"/>
                  </a:cubicBezTo>
                  <a:cubicBezTo>
                    <a:pt x="974" y="15897"/>
                    <a:pt x="670" y="16019"/>
                    <a:pt x="426" y="16232"/>
                  </a:cubicBezTo>
                  <a:cubicBezTo>
                    <a:pt x="183" y="16444"/>
                    <a:pt x="31" y="16779"/>
                    <a:pt x="31" y="17113"/>
                  </a:cubicBezTo>
                  <a:cubicBezTo>
                    <a:pt x="62" y="17478"/>
                    <a:pt x="244" y="17812"/>
                    <a:pt x="518" y="18025"/>
                  </a:cubicBezTo>
                  <a:cubicBezTo>
                    <a:pt x="791" y="18268"/>
                    <a:pt x="1126" y="18390"/>
                    <a:pt x="1490" y="18450"/>
                  </a:cubicBezTo>
                  <a:cubicBezTo>
                    <a:pt x="1560" y="18456"/>
                    <a:pt x="1629" y="18459"/>
                    <a:pt x="1698" y="18459"/>
                  </a:cubicBezTo>
                  <a:cubicBezTo>
                    <a:pt x="2382" y="18459"/>
                    <a:pt x="3030" y="18188"/>
                    <a:pt x="3527" y="17691"/>
                  </a:cubicBezTo>
                  <a:cubicBezTo>
                    <a:pt x="3632" y="17591"/>
                    <a:pt x="3730" y="17484"/>
                    <a:pt x="3821" y="17370"/>
                  </a:cubicBezTo>
                  <a:lnTo>
                    <a:pt x="3821" y="17370"/>
                  </a:lnTo>
                  <a:cubicBezTo>
                    <a:pt x="3824" y="17376"/>
                    <a:pt x="3828" y="17381"/>
                    <a:pt x="3831" y="17387"/>
                  </a:cubicBezTo>
                  <a:cubicBezTo>
                    <a:pt x="4196" y="18086"/>
                    <a:pt x="4317" y="18876"/>
                    <a:pt x="4196" y="19666"/>
                  </a:cubicBezTo>
                  <a:cubicBezTo>
                    <a:pt x="4135" y="20153"/>
                    <a:pt x="4013" y="20639"/>
                    <a:pt x="3831" y="21095"/>
                  </a:cubicBezTo>
                  <a:cubicBezTo>
                    <a:pt x="3770" y="21277"/>
                    <a:pt x="3679" y="21429"/>
                    <a:pt x="3648" y="21612"/>
                  </a:cubicBezTo>
                  <a:cubicBezTo>
                    <a:pt x="3679" y="21581"/>
                    <a:pt x="3679" y="21520"/>
                    <a:pt x="3709" y="21490"/>
                  </a:cubicBezTo>
                  <a:cubicBezTo>
                    <a:pt x="3740" y="21429"/>
                    <a:pt x="3800" y="21308"/>
                    <a:pt x="3861" y="21125"/>
                  </a:cubicBezTo>
                  <a:cubicBezTo>
                    <a:pt x="4074" y="20669"/>
                    <a:pt x="4196" y="20183"/>
                    <a:pt x="4287" y="19697"/>
                  </a:cubicBezTo>
                  <a:cubicBezTo>
                    <a:pt x="4439" y="18876"/>
                    <a:pt x="4317" y="18055"/>
                    <a:pt x="3952" y="17326"/>
                  </a:cubicBezTo>
                  <a:cubicBezTo>
                    <a:pt x="3939" y="17301"/>
                    <a:pt x="3925" y="17276"/>
                    <a:pt x="3911" y="17252"/>
                  </a:cubicBezTo>
                  <a:lnTo>
                    <a:pt x="3911" y="17252"/>
                  </a:lnTo>
                  <a:cubicBezTo>
                    <a:pt x="4244" y="16794"/>
                    <a:pt x="4462" y="16241"/>
                    <a:pt x="4530" y="15654"/>
                  </a:cubicBezTo>
                  <a:cubicBezTo>
                    <a:pt x="4591" y="14833"/>
                    <a:pt x="4499" y="14013"/>
                    <a:pt x="4226" y="13253"/>
                  </a:cubicBezTo>
                  <a:cubicBezTo>
                    <a:pt x="4141" y="12965"/>
                    <a:pt x="4026" y="12693"/>
                    <a:pt x="3883" y="12436"/>
                  </a:cubicBezTo>
                  <a:lnTo>
                    <a:pt x="3883" y="12436"/>
                  </a:lnTo>
                  <a:cubicBezTo>
                    <a:pt x="4448" y="11772"/>
                    <a:pt x="4805" y="10931"/>
                    <a:pt x="4895" y="10061"/>
                  </a:cubicBezTo>
                  <a:cubicBezTo>
                    <a:pt x="4986" y="9210"/>
                    <a:pt x="4895" y="8359"/>
                    <a:pt x="4621" y="7569"/>
                  </a:cubicBezTo>
                  <a:cubicBezTo>
                    <a:pt x="4504" y="7187"/>
                    <a:pt x="4323" y="6827"/>
                    <a:pt x="4088" y="6509"/>
                  </a:cubicBezTo>
                  <a:lnTo>
                    <a:pt x="4088" y="6509"/>
                  </a:lnTo>
                  <a:cubicBezTo>
                    <a:pt x="4625" y="5743"/>
                    <a:pt x="4959" y="4825"/>
                    <a:pt x="4986" y="3861"/>
                  </a:cubicBezTo>
                  <a:cubicBezTo>
                    <a:pt x="5016" y="2554"/>
                    <a:pt x="4499" y="1247"/>
                    <a:pt x="3557" y="335"/>
                  </a:cubicBezTo>
                  <a:cubicBezTo>
                    <a:pt x="3466" y="244"/>
                    <a:pt x="3375" y="152"/>
                    <a:pt x="3253" y="61"/>
                  </a:cubicBezTo>
                  <a:cubicBezTo>
                    <a:pt x="3235" y="61"/>
                    <a:pt x="3217" y="50"/>
                    <a:pt x="3199" y="35"/>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25"/>
            <p:cNvSpPr/>
            <p:nvPr/>
          </p:nvSpPr>
          <p:spPr>
            <a:xfrm>
              <a:off x="5882780" y="2617555"/>
              <a:ext cx="198795" cy="390869"/>
            </a:xfrm>
            <a:custGeom>
              <a:rect b="b" l="l" r="r" t="t"/>
              <a:pathLst>
                <a:path extrusionOk="0" h="19485" w="9910">
                  <a:moveTo>
                    <a:pt x="1" y="0"/>
                  </a:moveTo>
                  <a:lnTo>
                    <a:pt x="1" y="19484"/>
                  </a:lnTo>
                  <a:lnTo>
                    <a:pt x="9910" y="19484"/>
                  </a:lnTo>
                  <a:lnTo>
                    <a:pt x="9910" y="0"/>
                  </a:lnTo>
                  <a:close/>
                </a:path>
              </a:pathLst>
            </a:custGeom>
            <a:solidFill>
              <a:srgbClr val="C5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25"/>
            <p:cNvSpPr/>
            <p:nvPr/>
          </p:nvSpPr>
          <p:spPr>
            <a:xfrm>
              <a:off x="5882780" y="2617555"/>
              <a:ext cx="198795" cy="390869"/>
            </a:xfrm>
            <a:custGeom>
              <a:rect b="b" l="l" r="r" t="t"/>
              <a:pathLst>
                <a:path extrusionOk="0" h="19485" w="9910">
                  <a:moveTo>
                    <a:pt x="1" y="0"/>
                  </a:moveTo>
                  <a:lnTo>
                    <a:pt x="1" y="19484"/>
                  </a:lnTo>
                  <a:lnTo>
                    <a:pt x="9910" y="19484"/>
                  </a:lnTo>
                  <a:lnTo>
                    <a:pt x="9910"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25"/>
            <p:cNvSpPr/>
            <p:nvPr/>
          </p:nvSpPr>
          <p:spPr>
            <a:xfrm>
              <a:off x="5889500" y="2679742"/>
              <a:ext cx="192696" cy="5517"/>
            </a:xfrm>
            <a:custGeom>
              <a:rect b="b" l="l" r="r" t="t"/>
              <a:pathLst>
                <a:path extrusionOk="0" h="275" w="9606">
                  <a:moveTo>
                    <a:pt x="4803" y="1"/>
                  </a:moveTo>
                  <a:cubicBezTo>
                    <a:pt x="2158" y="1"/>
                    <a:pt x="0" y="62"/>
                    <a:pt x="0" y="153"/>
                  </a:cubicBezTo>
                  <a:cubicBezTo>
                    <a:pt x="0" y="214"/>
                    <a:pt x="2158" y="274"/>
                    <a:pt x="4803" y="274"/>
                  </a:cubicBezTo>
                  <a:cubicBezTo>
                    <a:pt x="7447" y="274"/>
                    <a:pt x="9605" y="214"/>
                    <a:pt x="9605" y="153"/>
                  </a:cubicBezTo>
                  <a:cubicBezTo>
                    <a:pt x="9605" y="62"/>
                    <a:pt x="7447" y="1"/>
                    <a:pt x="480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25"/>
            <p:cNvSpPr/>
            <p:nvPr/>
          </p:nvSpPr>
          <p:spPr>
            <a:xfrm>
              <a:off x="5887053" y="2710233"/>
              <a:ext cx="190269" cy="4895"/>
            </a:xfrm>
            <a:custGeom>
              <a:rect b="b" l="l" r="r" t="t"/>
              <a:pathLst>
                <a:path extrusionOk="0" h="244" w="9485">
                  <a:moveTo>
                    <a:pt x="4742" y="1"/>
                  </a:moveTo>
                  <a:cubicBezTo>
                    <a:pt x="2128" y="1"/>
                    <a:pt x="1" y="31"/>
                    <a:pt x="1" y="92"/>
                  </a:cubicBezTo>
                  <a:cubicBezTo>
                    <a:pt x="1" y="183"/>
                    <a:pt x="2128" y="244"/>
                    <a:pt x="4742" y="244"/>
                  </a:cubicBezTo>
                  <a:cubicBezTo>
                    <a:pt x="7356" y="244"/>
                    <a:pt x="9484" y="183"/>
                    <a:pt x="9484" y="92"/>
                  </a:cubicBezTo>
                  <a:cubicBezTo>
                    <a:pt x="9484" y="31"/>
                    <a:pt x="7356" y="1"/>
                    <a:pt x="474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25"/>
            <p:cNvSpPr/>
            <p:nvPr/>
          </p:nvSpPr>
          <p:spPr>
            <a:xfrm>
              <a:off x="5880353" y="2961447"/>
              <a:ext cx="200620" cy="5517"/>
            </a:xfrm>
            <a:custGeom>
              <a:rect b="b" l="l" r="r" t="t"/>
              <a:pathLst>
                <a:path extrusionOk="0" h="275" w="10001">
                  <a:moveTo>
                    <a:pt x="5015" y="1"/>
                  </a:moveTo>
                  <a:cubicBezTo>
                    <a:pt x="2249" y="1"/>
                    <a:pt x="0" y="61"/>
                    <a:pt x="0" y="153"/>
                  </a:cubicBezTo>
                  <a:cubicBezTo>
                    <a:pt x="0" y="213"/>
                    <a:pt x="2249" y="274"/>
                    <a:pt x="5015" y="274"/>
                  </a:cubicBezTo>
                  <a:cubicBezTo>
                    <a:pt x="7751" y="274"/>
                    <a:pt x="10000" y="213"/>
                    <a:pt x="10000" y="153"/>
                  </a:cubicBezTo>
                  <a:cubicBezTo>
                    <a:pt x="10000" y="61"/>
                    <a:pt x="7751" y="1"/>
                    <a:pt x="501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25"/>
            <p:cNvSpPr/>
            <p:nvPr/>
          </p:nvSpPr>
          <p:spPr>
            <a:xfrm>
              <a:off x="5883402" y="2926703"/>
              <a:ext cx="195124" cy="5496"/>
            </a:xfrm>
            <a:custGeom>
              <a:rect b="b" l="l" r="r" t="t"/>
              <a:pathLst>
                <a:path extrusionOk="0" h="274" w="9727">
                  <a:moveTo>
                    <a:pt x="4863" y="0"/>
                  </a:moveTo>
                  <a:cubicBezTo>
                    <a:pt x="2189" y="0"/>
                    <a:pt x="0" y="61"/>
                    <a:pt x="0" y="152"/>
                  </a:cubicBezTo>
                  <a:cubicBezTo>
                    <a:pt x="0" y="213"/>
                    <a:pt x="2158" y="274"/>
                    <a:pt x="4863" y="274"/>
                  </a:cubicBezTo>
                  <a:cubicBezTo>
                    <a:pt x="7538" y="274"/>
                    <a:pt x="9727" y="213"/>
                    <a:pt x="9727" y="152"/>
                  </a:cubicBezTo>
                  <a:cubicBezTo>
                    <a:pt x="9727" y="61"/>
                    <a:pt x="7538" y="0"/>
                    <a:pt x="486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25"/>
            <p:cNvSpPr/>
            <p:nvPr/>
          </p:nvSpPr>
          <p:spPr>
            <a:xfrm>
              <a:off x="5116339" y="2652921"/>
              <a:ext cx="59779" cy="356707"/>
            </a:xfrm>
            <a:custGeom>
              <a:rect b="b" l="l" r="r" t="t"/>
              <a:pathLst>
                <a:path extrusionOk="0" h="17782" w="2980">
                  <a:moveTo>
                    <a:pt x="0" y="0"/>
                  </a:moveTo>
                  <a:lnTo>
                    <a:pt x="0" y="17782"/>
                  </a:lnTo>
                  <a:lnTo>
                    <a:pt x="2979" y="17782"/>
                  </a:lnTo>
                  <a:lnTo>
                    <a:pt x="2979" y="0"/>
                  </a:lnTo>
                  <a:close/>
                </a:path>
              </a:pathLst>
            </a:custGeom>
            <a:solidFill>
              <a:srgbClr val="C5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25"/>
            <p:cNvSpPr/>
            <p:nvPr/>
          </p:nvSpPr>
          <p:spPr>
            <a:xfrm>
              <a:off x="5116339" y="2652921"/>
              <a:ext cx="59779" cy="356707"/>
            </a:xfrm>
            <a:custGeom>
              <a:rect b="b" l="l" r="r" t="t"/>
              <a:pathLst>
                <a:path extrusionOk="0" h="17782" w="2980">
                  <a:moveTo>
                    <a:pt x="0" y="0"/>
                  </a:moveTo>
                  <a:lnTo>
                    <a:pt x="0" y="17782"/>
                  </a:lnTo>
                  <a:lnTo>
                    <a:pt x="2979" y="17782"/>
                  </a:lnTo>
                  <a:lnTo>
                    <a:pt x="2979"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25"/>
            <p:cNvSpPr/>
            <p:nvPr/>
          </p:nvSpPr>
          <p:spPr>
            <a:xfrm>
              <a:off x="4966349" y="2602911"/>
              <a:ext cx="148785" cy="406717"/>
            </a:xfrm>
            <a:custGeom>
              <a:rect b="b" l="l" r="r" t="t"/>
              <a:pathLst>
                <a:path extrusionOk="0" h="20275" w="7417">
                  <a:moveTo>
                    <a:pt x="0" y="1"/>
                  </a:moveTo>
                  <a:lnTo>
                    <a:pt x="0" y="20275"/>
                  </a:lnTo>
                  <a:lnTo>
                    <a:pt x="7417" y="20275"/>
                  </a:lnTo>
                  <a:lnTo>
                    <a:pt x="7417"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25"/>
            <p:cNvSpPr/>
            <p:nvPr/>
          </p:nvSpPr>
          <p:spPr>
            <a:xfrm>
              <a:off x="4964503" y="2630354"/>
              <a:ext cx="152456" cy="4513"/>
            </a:xfrm>
            <a:custGeom>
              <a:rect b="b" l="l" r="r" t="t"/>
              <a:pathLst>
                <a:path extrusionOk="0" h="225" w="7600">
                  <a:moveTo>
                    <a:pt x="3800" y="1"/>
                  </a:moveTo>
                  <a:cubicBezTo>
                    <a:pt x="1703" y="1"/>
                    <a:pt x="1" y="31"/>
                    <a:pt x="1" y="92"/>
                  </a:cubicBezTo>
                  <a:cubicBezTo>
                    <a:pt x="953" y="185"/>
                    <a:pt x="1923" y="225"/>
                    <a:pt x="2897" y="225"/>
                  </a:cubicBezTo>
                  <a:cubicBezTo>
                    <a:pt x="3198" y="225"/>
                    <a:pt x="3499" y="221"/>
                    <a:pt x="3800" y="214"/>
                  </a:cubicBezTo>
                  <a:cubicBezTo>
                    <a:pt x="4095" y="221"/>
                    <a:pt x="4390" y="225"/>
                    <a:pt x="4688" y="225"/>
                  </a:cubicBezTo>
                  <a:cubicBezTo>
                    <a:pt x="5649" y="225"/>
                    <a:pt x="6625" y="185"/>
                    <a:pt x="7600" y="92"/>
                  </a:cubicBezTo>
                  <a:cubicBezTo>
                    <a:pt x="7600" y="31"/>
                    <a:pt x="5898" y="1"/>
                    <a:pt x="380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25"/>
            <p:cNvSpPr/>
            <p:nvPr/>
          </p:nvSpPr>
          <p:spPr>
            <a:xfrm>
              <a:off x="4972427" y="2649270"/>
              <a:ext cx="144532" cy="5115"/>
            </a:xfrm>
            <a:custGeom>
              <a:rect b="b" l="l" r="r" t="t"/>
              <a:pathLst>
                <a:path extrusionOk="0" h="255" w="7205">
                  <a:moveTo>
                    <a:pt x="3618" y="0"/>
                  </a:moveTo>
                  <a:cubicBezTo>
                    <a:pt x="1612" y="0"/>
                    <a:pt x="1" y="61"/>
                    <a:pt x="1" y="122"/>
                  </a:cubicBezTo>
                  <a:cubicBezTo>
                    <a:pt x="930" y="215"/>
                    <a:pt x="1841" y="254"/>
                    <a:pt x="2761" y="254"/>
                  </a:cubicBezTo>
                  <a:cubicBezTo>
                    <a:pt x="3046" y="254"/>
                    <a:pt x="3331" y="250"/>
                    <a:pt x="3618" y="243"/>
                  </a:cubicBezTo>
                  <a:cubicBezTo>
                    <a:pt x="3898" y="250"/>
                    <a:pt x="4178" y="254"/>
                    <a:pt x="4458" y="254"/>
                  </a:cubicBezTo>
                  <a:cubicBezTo>
                    <a:pt x="5365" y="254"/>
                    <a:pt x="6276" y="215"/>
                    <a:pt x="7205" y="122"/>
                  </a:cubicBezTo>
                  <a:cubicBezTo>
                    <a:pt x="7205" y="61"/>
                    <a:pt x="5594" y="0"/>
                    <a:pt x="361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25"/>
            <p:cNvSpPr/>
            <p:nvPr/>
          </p:nvSpPr>
          <p:spPr>
            <a:xfrm>
              <a:off x="5034012" y="2688889"/>
              <a:ext cx="4915" cy="240259"/>
            </a:xfrm>
            <a:custGeom>
              <a:rect b="b" l="l" r="r" t="t"/>
              <a:pathLst>
                <a:path extrusionOk="0" h="11977" w="245">
                  <a:moveTo>
                    <a:pt x="123" y="1"/>
                  </a:moveTo>
                  <a:cubicBezTo>
                    <a:pt x="62" y="1"/>
                    <a:pt x="1" y="2676"/>
                    <a:pt x="1" y="5989"/>
                  </a:cubicBezTo>
                  <a:cubicBezTo>
                    <a:pt x="1" y="9302"/>
                    <a:pt x="62" y="11977"/>
                    <a:pt x="123" y="11977"/>
                  </a:cubicBezTo>
                  <a:cubicBezTo>
                    <a:pt x="183" y="11977"/>
                    <a:pt x="244" y="9302"/>
                    <a:pt x="244" y="5989"/>
                  </a:cubicBezTo>
                  <a:cubicBezTo>
                    <a:pt x="244" y="2676"/>
                    <a:pt x="183" y="1"/>
                    <a:pt x="12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25"/>
            <p:cNvSpPr/>
            <p:nvPr/>
          </p:nvSpPr>
          <p:spPr>
            <a:xfrm>
              <a:off x="4966349" y="2964015"/>
              <a:ext cx="145736" cy="4774"/>
            </a:xfrm>
            <a:custGeom>
              <a:rect b="b" l="l" r="r" t="t"/>
              <a:pathLst>
                <a:path extrusionOk="0" h="238" w="7265">
                  <a:moveTo>
                    <a:pt x="2599" y="0"/>
                  </a:moveTo>
                  <a:cubicBezTo>
                    <a:pt x="1725" y="0"/>
                    <a:pt x="854" y="50"/>
                    <a:pt x="0" y="116"/>
                  </a:cubicBezTo>
                  <a:cubicBezTo>
                    <a:pt x="0" y="177"/>
                    <a:pt x="1611" y="237"/>
                    <a:pt x="3617" y="237"/>
                  </a:cubicBezTo>
                  <a:cubicBezTo>
                    <a:pt x="5654" y="237"/>
                    <a:pt x="7265" y="177"/>
                    <a:pt x="7265" y="116"/>
                  </a:cubicBezTo>
                  <a:cubicBezTo>
                    <a:pt x="6388" y="50"/>
                    <a:pt x="5512" y="0"/>
                    <a:pt x="4636" y="0"/>
                  </a:cubicBezTo>
                  <a:cubicBezTo>
                    <a:pt x="4296" y="0"/>
                    <a:pt x="3957" y="8"/>
                    <a:pt x="3617" y="25"/>
                  </a:cubicBezTo>
                  <a:cubicBezTo>
                    <a:pt x="3278" y="8"/>
                    <a:pt x="2938" y="0"/>
                    <a:pt x="259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25"/>
            <p:cNvSpPr/>
            <p:nvPr/>
          </p:nvSpPr>
          <p:spPr>
            <a:xfrm>
              <a:off x="4966349" y="2981969"/>
              <a:ext cx="149387" cy="4734"/>
            </a:xfrm>
            <a:custGeom>
              <a:rect b="b" l="l" r="r" t="t"/>
              <a:pathLst>
                <a:path extrusionOk="0" h="236" w="7447">
                  <a:moveTo>
                    <a:pt x="2826" y="0"/>
                  </a:moveTo>
                  <a:cubicBezTo>
                    <a:pt x="1875" y="0"/>
                    <a:pt x="929" y="40"/>
                    <a:pt x="0" y="133"/>
                  </a:cubicBezTo>
                  <a:cubicBezTo>
                    <a:pt x="912" y="201"/>
                    <a:pt x="1841" y="235"/>
                    <a:pt x="2774" y="235"/>
                  </a:cubicBezTo>
                  <a:cubicBezTo>
                    <a:pt x="3085" y="235"/>
                    <a:pt x="3397" y="231"/>
                    <a:pt x="3708" y="224"/>
                  </a:cubicBezTo>
                  <a:cubicBezTo>
                    <a:pt x="4020" y="231"/>
                    <a:pt x="4331" y="235"/>
                    <a:pt x="4643" y="235"/>
                  </a:cubicBezTo>
                  <a:cubicBezTo>
                    <a:pt x="5578" y="235"/>
                    <a:pt x="6512" y="201"/>
                    <a:pt x="7447" y="133"/>
                  </a:cubicBezTo>
                  <a:cubicBezTo>
                    <a:pt x="6495" y="40"/>
                    <a:pt x="5543" y="0"/>
                    <a:pt x="4591" y="0"/>
                  </a:cubicBezTo>
                  <a:cubicBezTo>
                    <a:pt x="4297" y="0"/>
                    <a:pt x="4003" y="4"/>
                    <a:pt x="3708" y="11"/>
                  </a:cubicBezTo>
                  <a:cubicBezTo>
                    <a:pt x="3414" y="4"/>
                    <a:pt x="3120" y="0"/>
                    <a:pt x="2826"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25"/>
            <p:cNvSpPr/>
            <p:nvPr/>
          </p:nvSpPr>
          <p:spPr>
            <a:xfrm>
              <a:off x="5175477" y="2602911"/>
              <a:ext cx="119538" cy="406717"/>
            </a:xfrm>
            <a:custGeom>
              <a:rect b="b" l="l" r="r" t="t"/>
              <a:pathLst>
                <a:path extrusionOk="0" h="20275" w="5959">
                  <a:moveTo>
                    <a:pt x="1" y="1"/>
                  </a:moveTo>
                  <a:lnTo>
                    <a:pt x="1" y="20275"/>
                  </a:lnTo>
                  <a:lnTo>
                    <a:pt x="5958" y="20275"/>
                  </a:lnTo>
                  <a:lnTo>
                    <a:pt x="5958" y="1"/>
                  </a:lnTo>
                  <a:close/>
                </a:path>
              </a:pathLst>
            </a:custGeom>
            <a:solidFill>
              <a:srgbClr val="C5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25"/>
            <p:cNvSpPr/>
            <p:nvPr/>
          </p:nvSpPr>
          <p:spPr>
            <a:xfrm>
              <a:off x="5174875" y="2789511"/>
              <a:ext cx="121965" cy="84152"/>
            </a:xfrm>
            <a:custGeom>
              <a:rect b="b" l="l" r="r" t="t"/>
              <a:pathLst>
                <a:path extrusionOk="0" h="4195" w="6080">
                  <a:moveTo>
                    <a:pt x="0" y="0"/>
                  </a:moveTo>
                  <a:cubicBezTo>
                    <a:pt x="244" y="274"/>
                    <a:pt x="517" y="517"/>
                    <a:pt x="821" y="730"/>
                  </a:cubicBezTo>
                  <a:cubicBezTo>
                    <a:pt x="1338" y="1094"/>
                    <a:pt x="2098" y="1672"/>
                    <a:pt x="2949" y="2249"/>
                  </a:cubicBezTo>
                  <a:cubicBezTo>
                    <a:pt x="3769" y="2827"/>
                    <a:pt x="4560" y="3313"/>
                    <a:pt x="5137" y="3678"/>
                  </a:cubicBezTo>
                  <a:cubicBezTo>
                    <a:pt x="5411" y="3891"/>
                    <a:pt x="5745" y="4043"/>
                    <a:pt x="6080" y="4195"/>
                  </a:cubicBezTo>
                  <a:cubicBezTo>
                    <a:pt x="5806" y="3951"/>
                    <a:pt x="5532" y="3739"/>
                    <a:pt x="5228" y="3526"/>
                  </a:cubicBezTo>
                  <a:lnTo>
                    <a:pt x="3070" y="2067"/>
                  </a:lnTo>
                  <a:lnTo>
                    <a:pt x="912" y="578"/>
                  </a:lnTo>
                  <a:cubicBezTo>
                    <a:pt x="608" y="365"/>
                    <a:pt x="304" y="182"/>
                    <a:pt x="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25"/>
            <p:cNvSpPr/>
            <p:nvPr/>
          </p:nvSpPr>
          <p:spPr>
            <a:xfrm>
              <a:off x="5174253" y="2726081"/>
              <a:ext cx="119538" cy="92717"/>
            </a:xfrm>
            <a:custGeom>
              <a:rect b="b" l="l" r="r" t="t"/>
              <a:pathLst>
                <a:path extrusionOk="0" h="4622" w="5959">
                  <a:moveTo>
                    <a:pt x="1" y="1"/>
                  </a:moveTo>
                  <a:cubicBezTo>
                    <a:pt x="913" y="852"/>
                    <a:pt x="1886" y="1642"/>
                    <a:pt x="2919" y="2402"/>
                  </a:cubicBezTo>
                  <a:cubicBezTo>
                    <a:pt x="3861" y="3192"/>
                    <a:pt x="4895" y="3922"/>
                    <a:pt x="5959" y="4621"/>
                  </a:cubicBezTo>
                  <a:cubicBezTo>
                    <a:pt x="5016" y="3770"/>
                    <a:pt x="4044" y="2949"/>
                    <a:pt x="3041" y="2220"/>
                  </a:cubicBezTo>
                  <a:cubicBezTo>
                    <a:pt x="2068" y="1429"/>
                    <a:pt x="1034" y="670"/>
                    <a:pt x="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25"/>
            <p:cNvSpPr/>
            <p:nvPr/>
          </p:nvSpPr>
          <p:spPr>
            <a:xfrm>
              <a:off x="5679129" y="2714506"/>
              <a:ext cx="70752" cy="84152"/>
            </a:xfrm>
            <a:custGeom>
              <a:rect b="b" l="l" r="r" t="t"/>
              <a:pathLst>
                <a:path extrusionOk="0" h="4195" w="3527">
                  <a:moveTo>
                    <a:pt x="1" y="0"/>
                  </a:moveTo>
                  <a:lnTo>
                    <a:pt x="1" y="4195"/>
                  </a:lnTo>
                  <a:lnTo>
                    <a:pt x="3527" y="4195"/>
                  </a:lnTo>
                  <a:lnTo>
                    <a:pt x="3527"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25"/>
            <p:cNvSpPr/>
            <p:nvPr/>
          </p:nvSpPr>
          <p:spPr>
            <a:xfrm>
              <a:off x="5361455" y="2709010"/>
              <a:ext cx="320138" cy="95145"/>
            </a:xfrm>
            <a:custGeom>
              <a:rect b="b" l="l" r="r" t="t"/>
              <a:pathLst>
                <a:path extrusionOk="0" h="4743" w="15959">
                  <a:moveTo>
                    <a:pt x="0" y="1"/>
                  </a:moveTo>
                  <a:lnTo>
                    <a:pt x="0" y="4743"/>
                  </a:lnTo>
                  <a:lnTo>
                    <a:pt x="15958" y="4743"/>
                  </a:lnTo>
                  <a:lnTo>
                    <a:pt x="15958"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25"/>
            <p:cNvSpPr/>
            <p:nvPr/>
          </p:nvSpPr>
          <p:spPr>
            <a:xfrm>
              <a:off x="5673030" y="2710113"/>
              <a:ext cx="82948" cy="7462"/>
            </a:xfrm>
            <a:custGeom>
              <a:rect b="b" l="l" r="r" t="t"/>
              <a:pathLst>
                <a:path extrusionOk="0" h="372" w="4135">
                  <a:moveTo>
                    <a:pt x="3968" y="1"/>
                  </a:moveTo>
                  <a:cubicBezTo>
                    <a:pt x="3953" y="1"/>
                    <a:pt x="3938" y="3"/>
                    <a:pt x="3922" y="7"/>
                  </a:cubicBezTo>
                  <a:lnTo>
                    <a:pt x="1" y="7"/>
                  </a:lnTo>
                  <a:lnTo>
                    <a:pt x="1" y="371"/>
                  </a:lnTo>
                  <a:lnTo>
                    <a:pt x="3922" y="371"/>
                  </a:lnTo>
                  <a:cubicBezTo>
                    <a:pt x="4043" y="371"/>
                    <a:pt x="4134" y="280"/>
                    <a:pt x="4134" y="189"/>
                  </a:cubicBezTo>
                  <a:cubicBezTo>
                    <a:pt x="4134" y="83"/>
                    <a:pt x="4066" y="1"/>
                    <a:pt x="396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25"/>
            <p:cNvSpPr/>
            <p:nvPr/>
          </p:nvSpPr>
          <p:spPr>
            <a:xfrm>
              <a:off x="5673030" y="2796693"/>
              <a:ext cx="82948" cy="7462"/>
            </a:xfrm>
            <a:custGeom>
              <a:rect b="b" l="l" r="r" t="t"/>
              <a:pathLst>
                <a:path extrusionOk="0" h="372" w="4135">
                  <a:moveTo>
                    <a:pt x="3968" y="1"/>
                  </a:moveTo>
                  <a:cubicBezTo>
                    <a:pt x="3953" y="1"/>
                    <a:pt x="3938" y="3"/>
                    <a:pt x="3922" y="7"/>
                  </a:cubicBezTo>
                  <a:lnTo>
                    <a:pt x="1" y="7"/>
                  </a:lnTo>
                  <a:lnTo>
                    <a:pt x="1" y="372"/>
                  </a:lnTo>
                  <a:lnTo>
                    <a:pt x="3922" y="372"/>
                  </a:lnTo>
                  <a:cubicBezTo>
                    <a:pt x="4043" y="372"/>
                    <a:pt x="4134" y="280"/>
                    <a:pt x="4134" y="189"/>
                  </a:cubicBezTo>
                  <a:cubicBezTo>
                    <a:pt x="4134" y="84"/>
                    <a:pt x="4066" y="1"/>
                    <a:pt x="396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25"/>
            <p:cNvSpPr/>
            <p:nvPr/>
          </p:nvSpPr>
          <p:spPr>
            <a:xfrm>
              <a:off x="5618768" y="2709010"/>
              <a:ext cx="37813" cy="95145"/>
            </a:xfrm>
            <a:custGeom>
              <a:rect b="b" l="l" r="r" t="t"/>
              <a:pathLst>
                <a:path extrusionOk="0" h="4743" w="1885">
                  <a:moveTo>
                    <a:pt x="0" y="1"/>
                  </a:moveTo>
                  <a:lnTo>
                    <a:pt x="0" y="4743"/>
                  </a:lnTo>
                  <a:lnTo>
                    <a:pt x="1885" y="4743"/>
                  </a:lnTo>
                  <a:lnTo>
                    <a:pt x="1885"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25"/>
            <p:cNvSpPr/>
            <p:nvPr/>
          </p:nvSpPr>
          <p:spPr>
            <a:xfrm>
              <a:off x="5391947" y="2710233"/>
              <a:ext cx="37813" cy="95145"/>
            </a:xfrm>
            <a:custGeom>
              <a:rect b="b" l="l" r="r" t="t"/>
              <a:pathLst>
                <a:path extrusionOk="0" h="4743" w="1885">
                  <a:moveTo>
                    <a:pt x="0" y="1"/>
                  </a:moveTo>
                  <a:lnTo>
                    <a:pt x="0" y="4742"/>
                  </a:lnTo>
                  <a:lnTo>
                    <a:pt x="1885" y="4742"/>
                  </a:lnTo>
                  <a:lnTo>
                    <a:pt x="1885"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25"/>
            <p:cNvSpPr/>
            <p:nvPr/>
          </p:nvSpPr>
          <p:spPr>
            <a:xfrm>
              <a:off x="5681576" y="2728247"/>
              <a:ext cx="68304" cy="903"/>
            </a:xfrm>
            <a:custGeom>
              <a:rect b="b" l="l" r="r" t="t"/>
              <a:pathLst>
                <a:path extrusionOk="0" h="45" w="3405">
                  <a:moveTo>
                    <a:pt x="232" y="1"/>
                  </a:moveTo>
                  <a:cubicBezTo>
                    <a:pt x="85" y="1"/>
                    <a:pt x="0" y="4"/>
                    <a:pt x="0" y="14"/>
                  </a:cubicBezTo>
                  <a:cubicBezTo>
                    <a:pt x="0" y="45"/>
                    <a:pt x="760" y="45"/>
                    <a:pt x="1702" y="45"/>
                  </a:cubicBezTo>
                  <a:cubicBezTo>
                    <a:pt x="2645" y="45"/>
                    <a:pt x="3405" y="14"/>
                    <a:pt x="3405" y="14"/>
                  </a:cubicBezTo>
                  <a:lnTo>
                    <a:pt x="1702" y="14"/>
                  </a:lnTo>
                  <a:cubicBezTo>
                    <a:pt x="1074" y="14"/>
                    <a:pt x="527" y="1"/>
                    <a:pt x="23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25"/>
            <p:cNvSpPr/>
            <p:nvPr/>
          </p:nvSpPr>
          <p:spPr>
            <a:xfrm>
              <a:off x="5681576" y="2740725"/>
              <a:ext cx="68304" cy="622"/>
            </a:xfrm>
            <a:custGeom>
              <a:rect b="b" l="l" r="r" t="t"/>
              <a:pathLst>
                <a:path extrusionOk="0" h="31" w="3405">
                  <a:moveTo>
                    <a:pt x="1702" y="0"/>
                  </a:moveTo>
                  <a:cubicBezTo>
                    <a:pt x="760" y="0"/>
                    <a:pt x="0" y="31"/>
                    <a:pt x="0" y="31"/>
                  </a:cubicBezTo>
                  <a:lnTo>
                    <a:pt x="3405" y="31"/>
                  </a:lnTo>
                  <a:cubicBezTo>
                    <a:pt x="3405" y="31"/>
                    <a:pt x="2645" y="0"/>
                    <a:pt x="170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25"/>
            <p:cNvSpPr/>
            <p:nvPr/>
          </p:nvSpPr>
          <p:spPr>
            <a:xfrm>
              <a:off x="5681576" y="2756572"/>
              <a:ext cx="68304" cy="20"/>
            </a:xfrm>
            <a:custGeom>
              <a:rect b="b" l="l" r="r" t="t"/>
              <a:pathLst>
                <a:path extrusionOk="0" h="1" w="3405">
                  <a:moveTo>
                    <a:pt x="3405" y="1"/>
                  </a:moveTo>
                  <a:lnTo>
                    <a:pt x="1702" y="1"/>
                  </a:lnTo>
                  <a:lnTo>
                    <a:pt x="0" y="1"/>
                  </a:lnTo>
                  <a:cubicBezTo>
                    <a:pt x="0" y="1"/>
                    <a:pt x="760" y="1"/>
                    <a:pt x="1702" y="1"/>
                  </a:cubicBezTo>
                  <a:cubicBezTo>
                    <a:pt x="2645" y="1"/>
                    <a:pt x="3405" y="1"/>
                    <a:pt x="340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25"/>
            <p:cNvSpPr/>
            <p:nvPr/>
          </p:nvSpPr>
          <p:spPr>
            <a:xfrm>
              <a:off x="5681576" y="2771818"/>
              <a:ext cx="68304" cy="622"/>
            </a:xfrm>
            <a:custGeom>
              <a:rect b="b" l="l" r="r" t="t"/>
              <a:pathLst>
                <a:path extrusionOk="0" h="31" w="3405">
                  <a:moveTo>
                    <a:pt x="1702" y="1"/>
                  </a:moveTo>
                  <a:cubicBezTo>
                    <a:pt x="760" y="1"/>
                    <a:pt x="0" y="31"/>
                    <a:pt x="0" y="31"/>
                  </a:cubicBezTo>
                  <a:lnTo>
                    <a:pt x="3405" y="31"/>
                  </a:lnTo>
                  <a:cubicBezTo>
                    <a:pt x="3405" y="1"/>
                    <a:pt x="2645" y="1"/>
                    <a:pt x="170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25"/>
            <p:cNvSpPr/>
            <p:nvPr/>
          </p:nvSpPr>
          <p:spPr>
            <a:xfrm>
              <a:off x="5681576" y="2787666"/>
              <a:ext cx="68304" cy="642"/>
            </a:xfrm>
            <a:custGeom>
              <a:rect b="b" l="l" r="r" t="t"/>
              <a:pathLst>
                <a:path extrusionOk="0" h="32" w="3405">
                  <a:moveTo>
                    <a:pt x="0" y="1"/>
                  </a:moveTo>
                  <a:cubicBezTo>
                    <a:pt x="0" y="31"/>
                    <a:pt x="760" y="31"/>
                    <a:pt x="1702" y="31"/>
                  </a:cubicBezTo>
                  <a:cubicBezTo>
                    <a:pt x="2645" y="31"/>
                    <a:pt x="3405" y="1"/>
                    <a:pt x="340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25"/>
            <p:cNvSpPr/>
            <p:nvPr/>
          </p:nvSpPr>
          <p:spPr>
            <a:xfrm>
              <a:off x="5454133" y="2748047"/>
              <a:ext cx="143910" cy="17091"/>
            </a:xfrm>
            <a:custGeom>
              <a:rect b="b" l="l" r="r" t="t"/>
              <a:pathLst>
                <a:path extrusionOk="0" h="852" w="7174">
                  <a:moveTo>
                    <a:pt x="1" y="0"/>
                  </a:moveTo>
                  <a:lnTo>
                    <a:pt x="1" y="851"/>
                  </a:lnTo>
                  <a:lnTo>
                    <a:pt x="7174" y="851"/>
                  </a:lnTo>
                  <a:lnTo>
                    <a:pt x="7174"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25"/>
            <p:cNvSpPr/>
            <p:nvPr/>
          </p:nvSpPr>
          <p:spPr>
            <a:xfrm>
              <a:off x="5677303" y="2805960"/>
              <a:ext cx="71975" cy="51233"/>
            </a:xfrm>
            <a:custGeom>
              <a:rect b="b" l="l" r="r" t="t"/>
              <a:pathLst>
                <a:path extrusionOk="0" h="2554" w="3588">
                  <a:moveTo>
                    <a:pt x="0" y="1"/>
                  </a:moveTo>
                  <a:lnTo>
                    <a:pt x="0" y="2554"/>
                  </a:lnTo>
                  <a:lnTo>
                    <a:pt x="3587" y="2554"/>
                  </a:lnTo>
                  <a:lnTo>
                    <a:pt x="3587"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25"/>
            <p:cNvSpPr/>
            <p:nvPr/>
          </p:nvSpPr>
          <p:spPr>
            <a:xfrm>
              <a:off x="5371826" y="2804135"/>
              <a:ext cx="306096" cy="54904"/>
            </a:xfrm>
            <a:custGeom>
              <a:rect b="b" l="l" r="r" t="t"/>
              <a:pathLst>
                <a:path extrusionOk="0" h="2737" w="15259">
                  <a:moveTo>
                    <a:pt x="0" y="1"/>
                  </a:moveTo>
                  <a:lnTo>
                    <a:pt x="0" y="2736"/>
                  </a:lnTo>
                  <a:lnTo>
                    <a:pt x="15259" y="2736"/>
                  </a:lnTo>
                  <a:lnTo>
                    <a:pt x="15259"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25"/>
            <p:cNvSpPr/>
            <p:nvPr/>
          </p:nvSpPr>
          <p:spPr>
            <a:xfrm>
              <a:off x="5676080" y="2804135"/>
              <a:ext cx="78675" cy="3671"/>
            </a:xfrm>
            <a:custGeom>
              <a:rect b="b" l="l" r="r" t="t"/>
              <a:pathLst>
                <a:path extrusionOk="0" h="183" w="3922">
                  <a:moveTo>
                    <a:pt x="1" y="1"/>
                  </a:moveTo>
                  <a:lnTo>
                    <a:pt x="1" y="183"/>
                  </a:lnTo>
                  <a:lnTo>
                    <a:pt x="3830" y="183"/>
                  </a:lnTo>
                  <a:cubicBezTo>
                    <a:pt x="3891" y="183"/>
                    <a:pt x="3922" y="153"/>
                    <a:pt x="3922" y="92"/>
                  </a:cubicBezTo>
                  <a:cubicBezTo>
                    <a:pt x="3922" y="31"/>
                    <a:pt x="3891" y="1"/>
                    <a:pt x="38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25"/>
            <p:cNvSpPr/>
            <p:nvPr/>
          </p:nvSpPr>
          <p:spPr>
            <a:xfrm>
              <a:off x="5676080" y="2855349"/>
              <a:ext cx="78675" cy="3691"/>
            </a:xfrm>
            <a:custGeom>
              <a:rect b="b" l="l" r="r" t="t"/>
              <a:pathLst>
                <a:path extrusionOk="0" h="184" w="3922">
                  <a:moveTo>
                    <a:pt x="1" y="1"/>
                  </a:moveTo>
                  <a:lnTo>
                    <a:pt x="1" y="183"/>
                  </a:lnTo>
                  <a:lnTo>
                    <a:pt x="3830" y="183"/>
                  </a:lnTo>
                  <a:cubicBezTo>
                    <a:pt x="3891" y="183"/>
                    <a:pt x="3922" y="153"/>
                    <a:pt x="3922" y="92"/>
                  </a:cubicBezTo>
                  <a:cubicBezTo>
                    <a:pt x="3922" y="31"/>
                    <a:pt x="3891" y="1"/>
                    <a:pt x="38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25"/>
            <p:cNvSpPr/>
            <p:nvPr/>
          </p:nvSpPr>
          <p:spPr>
            <a:xfrm>
              <a:off x="5677905" y="2815449"/>
              <a:ext cx="71373" cy="903"/>
            </a:xfrm>
            <a:custGeom>
              <a:rect b="b" l="l" r="r" t="t"/>
              <a:pathLst>
                <a:path extrusionOk="0" h="45" w="3558">
                  <a:moveTo>
                    <a:pt x="242" y="1"/>
                  </a:moveTo>
                  <a:cubicBezTo>
                    <a:pt x="89" y="1"/>
                    <a:pt x="1" y="4"/>
                    <a:pt x="1" y="14"/>
                  </a:cubicBezTo>
                  <a:cubicBezTo>
                    <a:pt x="1" y="44"/>
                    <a:pt x="791" y="44"/>
                    <a:pt x="1764" y="44"/>
                  </a:cubicBezTo>
                  <a:cubicBezTo>
                    <a:pt x="2767" y="44"/>
                    <a:pt x="3557" y="14"/>
                    <a:pt x="3557" y="14"/>
                  </a:cubicBezTo>
                  <a:lnTo>
                    <a:pt x="1764" y="14"/>
                  </a:lnTo>
                  <a:cubicBezTo>
                    <a:pt x="1115" y="14"/>
                    <a:pt x="548" y="1"/>
                    <a:pt x="24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25"/>
            <p:cNvSpPr/>
            <p:nvPr/>
          </p:nvSpPr>
          <p:spPr>
            <a:xfrm>
              <a:off x="5677905" y="2824857"/>
              <a:ext cx="71373" cy="642"/>
            </a:xfrm>
            <a:custGeom>
              <a:rect b="b" l="l" r="r" t="t"/>
              <a:pathLst>
                <a:path extrusionOk="0" h="32" w="3558">
                  <a:moveTo>
                    <a:pt x="1764" y="1"/>
                  </a:moveTo>
                  <a:cubicBezTo>
                    <a:pt x="791" y="1"/>
                    <a:pt x="1" y="31"/>
                    <a:pt x="1" y="31"/>
                  </a:cubicBezTo>
                  <a:lnTo>
                    <a:pt x="3557" y="31"/>
                  </a:lnTo>
                  <a:cubicBezTo>
                    <a:pt x="3557" y="31"/>
                    <a:pt x="2767" y="1"/>
                    <a:pt x="176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25"/>
            <p:cNvSpPr/>
            <p:nvPr/>
          </p:nvSpPr>
          <p:spPr>
            <a:xfrm>
              <a:off x="5677905" y="2834626"/>
              <a:ext cx="71373" cy="622"/>
            </a:xfrm>
            <a:custGeom>
              <a:rect b="b" l="l" r="r" t="t"/>
              <a:pathLst>
                <a:path extrusionOk="0" h="31" w="3558">
                  <a:moveTo>
                    <a:pt x="1764" y="0"/>
                  </a:moveTo>
                  <a:cubicBezTo>
                    <a:pt x="791" y="0"/>
                    <a:pt x="1" y="31"/>
                    <a:pt x="1" y="31"/>
                  </a:cubicBezTo>
                  <a:lnTo>
                    <a:pt x="3557" y="31"/>
                  </a:lnTo>
                  <a:cubicBezTo>
                    <a:pt x="3557" y="31"/>
                    <a:pt x="2767" y="0"/>
                    <a:pt x="176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25"/>
            <p:cNvSpPr/>
            <p:nvPr/>
          </p:nvSpPr>
          <p:spPr>
            <a:xfrm>
              <a:off x="5677905" y="2844717"/>
              <a:ext cx="71373" cy="903"/>
            </a:xfrm>
            <a:custGeom>
              <a:rect b="b" l="l" r="r" t="t"/>
              <a:pathLst>
                <a:path extrusionOk="0" h="45" w="3558">
                  <a:moveTo>
                    <a:pt x="242" y="1"/>
                  </a:moveTo>
                  <a:cubicBezTo>
                    <a:pt x="89" y="1"/>
                    <a:pt x="1" y="4"/>
                    <a:pt x="1" y="14"/>
                  </a:cubicBezTo>
                  <a:cubicBezTo>
                    <a:pt x="1" y="44"/>
                    <a:pt x="791" y="44"/>
                    <a:pt x="1764" y="44"/>
                  </a:cubicBezTo>
                  <a:cubicBezTo>
                    <a:pt x="2767" y="44"/>
                    <a:pt x="3557" y="14"/>
                    <a:pt x="3557" y="14"/>
                  </a:cubicBezTo>
                  <a:cubicBezTo>
                    <a:pt x="3557" y="4"/>
                    <a:pt x="3469" y="1"/>
                    <a:pt x="3315" y="1"/>
                  </a:cubicBezTo>
                  <a:cubicBezTo>
                    <a:pt x="3007" y="1"/>
                    <a:pt x="2432" y="14"/>
                    <a:pt x="1764" y="14"/>
                  </a:cubicBezTo>
                  <a:cubicBezTo>
                    <a:pt x="1115" y="14"/>
                    <a:pt x="548" y="1"/>
                    <a:pt x="24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25"/>
            <p:cNvSpPr/>
            <p:nvPr/>
          </p:nvSpPr>
          <p:spPr>
            <a:xfrm>
              <a:off x="5686451" y="2863894"/>
              <a:ext cx="73179" cy="139036"/>
            </a:xfrm>
            <a:custGeom>
              <a:rect b="b" l="l" r="r" t="t"/>
              <a:pathLst>
                <a:path extrusionOk="0" h="6931" w="3648">
                  <a:moveTo>
                    <a:pt x="0" y="0"/>
                  </a:moveTo>
                  <a:lnTo>
                    <a:pt x="0" y="6930"/>
                  </a:lnTo>
                  <a:lnTo>
                    <a:pt x="3648" y="6930"/>
                  </a:lnTo>
                  <a:lnTo>
                    <a:pt x="3648"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25"/>
            <p:cNvSpPr/>
            <p:nvPr/>
          </p:nvSpPr>
          <p:spPr>
            <a:xfrm>
              <a:off x="5342558" y="2859020"/>
              <a:ext cx="343909" cy="150610"/>
            </a:xfrm>
            <a:custGeom>
              <a:rect b="b" l="l" r="r" t="t"/>
              <a:pathLst>
                <a:path extrusionOk="0" h="7508" w="17144">
                  <a:moveTo>
                    <a:pt x="0" y="0"/>
                  </a:moveTo>
                  <a:lnTo>
                    <a:pt x="0" y="7508"/>
                  </a:lnTo>
                  <a:lnTo>
                    <a:pt x="17143" y="7508"/>
                  </a:lnTo>
                  <a:lnTo>
                    <a:pt x="17143" y="0"/>
                  </a:lnTo>
                  <a:close/>
                </a:path>
              </a:pathLst>
            </a:custGeom>
            <a:solidFill>
              <a:srgbClr val="C5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25"/>
            <p:cNvSpPr/>
            <p:nvPr/>
          </p:nvSpPr>
          <p:spPr>
            <a:xfrm>
              <a:off x="5677303" y="2999862"/>
              <a:ext cx="93299" cy="9769"/>
            </a:xfrm>
            <a:custGeom>
              <a:rect b="b" l="l" r="r" t="t"/>
              <a:pathLst>
                <a:path extrusionOk="0" h="487" w="4651">
                  <a:moveTo>
                    <a:pt x="0" y="1"/>
                  </a:moveTo>
                  <a:lnTo>
                    <a:pt x="0" y="487"/>
                  </a:lnTo>
                  <a:lnTo>
                    <a:pt x="4408" y="487"/>
                  </a:lnTo>
                  <a:cubicBezTo>
                    <a:pt x="4529" y="487"/>
                    <a:pt x="4651" y="396"/>
                    <a:pt x="4651" y="244"/>
                  </a:cubicBezTo>
                  <a:cubicBezTo>
                    <a:pt x="4651" y="122"/>
                    <a:pt x="4529" y="1"/>
                    <a:pt x="4408" y="1"/>
                  </a:cubicBezTo>
                  <a:close/>
                </a:path>
              </a:pathLst>
            </a:custGeom>
            <a:solidFill>
              <a:srgbClr val="C5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25"/>
            <p:cNvSpPr/>
            <p:nvPr/>
          </p:nvSpPr>
          <p:spPr>
            <a:xfrm>
              <a:off x="5677303" y="2859020"/>
              <a:ext cx="93299" cy="9769"/>
            </a:xfrm>
            <a:custGeom>
              <a:rect b="b" l="l" r="r" t="t"/>
              <a:pathLst>
                <a:path extrusionOk="0" h="487" w="4651">
                  <a:moveTo>
                    <a:pt x="0" y="0"/>
                  </a:moveTo>
                  <a:lnTo>
                    <a:pt x="0" y="486"/>
                  </a:lnTo>
                  <a:lnTo>
                    <a:pt x="4408" y="486"/>
                  </a:lnTo>
                  <a:cubicBezTo>
                    <a:pt x="4529" y="486"/>
                    <a:pt x="4651" y="395"/>
                    <a:pt x="4651" y="243"/>
                  </a:cubicBezTo>
                  <a:cubicBezTo>
                    <a:pt x="4651" y="122"/>
                    <a:pt x="4529" y="0"/>
                    <a:pt x="4408" y="0"/>
                  </a:cubicBezTo>
                  <a:close/>
                </a:path>
              </a:pathLst>
            </a:custGeom>
            <a:solidFill>
              <a:srgbClr val="C5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25"/>
            <p:cNvSpPr/>
            <p:nvPr/>
          </p:nvSpPr>
          <p:spPr>
            <a:xfrm>
              <a:off x="5686451" y="2882530"/>
              <a:ext cx="73801" cy="883"/>
            </a:xfrm>
            <a:custGeom>
              <a:rect b="b" l="l" r="r" t="t"/>
              <a:pathLst>
                <a:path extrusionOk="0" h="44" w="3679">
                  <a:moveTo>
                    <a:pt x="250" y="0"/>
                  </a:moveTo>
                  <a:cubicBezTo>
                    <a:pt x="92" y="0"/>
                    <a:pt x="0" y="3"/>
                    <a:pt x="0" y="14"/>
                  </a:cubicBezTo>
                  <a:cubicBezTo>
                    <a:pt x="0" y="44"/>
                    <a:pt x="821" y="44"/>
                    <a:pt x="1824" y="44"/>
                  </a:cubicBezTo>
                  <a:cubicBezTo>
                    <a:pt x="2858" y="44"/>
                    <a:pt x="3678" y="14"/>
                    <a:pt x="3678" y="14"/>
                  </a:cubicBezTo>
                  <a:cubicBezTo>
                    <a:pt x="3678" y="3"/>
                    <a:pt x="3587" y="0"/>
                    <a:pt x="3427" y="0"/>
                  </a:cubicBezTo>
                  <a:cubicBezTo>
                    <a:pt x="3107" y="0"/>
                    <a:pt x="2513" y="14"/>
                    <a:pt x="1824" y="14"/>
                  </a:cubicBezTo>
                  <a:cubicBezTo>
                    <a:pt x="1155" y="14"/>
                    <a:pt x="568" y="0"/>
                    <a:pt x="25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25"/>
            <p:cNvSpPr/>
            <p:nvPr/>
          </p:nvSpPr>
          <p:spPr>
            <a:xfrm>
              <a:off x="5686451" y="2900203"/>
              <a:ext cx="73801" cy="903"/>
            </a:xfrm>
            <a:custGeom>
              <a:rect b="b" l="l" r="r" t="t"/>
              <a:pathLst>
                <a:path extrusionOk="0" h="45" w="3679">
                  <a:moveTo>
                    <a:pt x="250" y="1"/>
                  </a:moveTo>
                  <a:cubicBezTo>
                    <a:pt x="92" y="1"/>
                    <a:pt x="0" y="4"/>
                    <a:pt x="0" y="14"/>
                  </a:cubicBezTo>
                  <a:cubicBezTo>
                    <a:pt x="0" y="44"/>
                    <a:pt x="821" y="44"/>
                    <a:pt x="1824" y="44"/>
                  </a:cubicBezTo>
                  <a:cubicBezTo>
                    <a:pt x="2858" y="44"/>
                    <a:pt x="3678" y="14"/>
                    <a:pt x="3678" y="14"/>
                  </a:cubicBezTo>
                  <a:lnTo>
                    <a:pt x="1824" y="14"/>
                  </a:lnTo>
                  <a:cubicBezTo>
                    <a:pt x="1155" y="14"/>
                    <a:pt x="568" y="1"/>
                    <a:pt x="25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25"/>
            <p:cNvSpPr/>
            <p:nvPr/>
          </p:nvSpPr>
          <p:spPr>
            <a:xfrm>
              <a:off x="5686451" y="2918157"/>
              <a:ext cx="73801" cy="622"/>
            </a:xfrm>
            <a:custGeom>
              <a:rect b="b" l="l" r="r" t="t"/>
              <a:pathLst>
                <a:path extrusionOk="0" h="31" w="3679">
                  <a:moveTo>
                    <a:pt x="0" y="0"/>
                  </a:moveTo>
                  <a:cubicBezTo>
                    <a:pt x="0" y="31"/>
                    <a:pt x="821" y="31"/>
                    <a:pt x="1824" y="31"/>
                  </a:cubicBezTo>
                  <a:cubicBezTo>
                    <a:pt x="2858" y="31"/>
                    <a:pt x="3678" y="0"/>
                    <a:pt x="367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25"/>
            <p:cNvSpPr/>
            <p:nvPr/>
          </p:nvSpPr>
          <p:spPr>
            <a:xfrm>
              <a:off x="5686451" y="2935830"/>
              <a:ext cx="73801" cy="642"/>
            </a:xfrm>
            <a:custGeom>
              <a:rect b="b" l="l" r="r" t="t"/>
              <a:pathLst>
                <a:path extrusionOk="0" h="32" w="3679">
                  <a:moveTo>
                    <a:pt x="1824" y="1"/>
                  </a:moveTo>
                  <a:cubicBezTo>
                    <a:pt x="821" y="1"/>
                    <a:pt x="0" y="31"/>
                    <a:pt x="0" y="31"/>
                  </a:cubicBezTo>
                  <a:lnTo>
                    <a:pt x="3678" y="31"/>
                  </a:lnTo>
                  <a:cubicBezTo>
                    <a:pt x="3678" y="1"/>
                    <a:pt x="2858" y="1"/>
                    <a:pt x="182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25"/>
            <p:cNvSpPr/>
            <p:nvPr/>
          </p:nvSpPr>
          <p:spPr>
            <a:xfrm>
              <a:off x="5686451" y="2953523"/>
              <a:ext cx="73801" cy="622"/>
            </a:xfrm>
            <a:custGeom>
              <a:rect b="b" l="l" r="r" t="t"/>
              <a:pathLst>
                <a:path extrusionOk="0" h="31" w="3679">
                  <a:moveTo>
                    <a:pt x="1824" y="0"/>
                  </a:moveTo>
                  <a:cubicBezTo>
                    <a:pt x="821" y="0"/>
                    <a:pt x="0" y="31"/>
                    <a:pt x="0" y="31"/>
                  </a:cubicBezTo>
                  <a:lnTo>
                    <a:pt x="3678" y="31"/>
                  </a:lnTo>
                  <a:cubicBezTo>
                    <a:pt x="3678" y="31"/>
                    <a:pt x="2858" y="0"/>
                    <a:pt x="182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25"/>
            <p:cNvSpPr/>
            <p:nvPr/>
          </p:nvSpPr>
          <p:spPr>
            <a:xfrm>
              <a:off x="5686451" y="2971196"/>
              <a:ext cx="73801" cy="642"/>
            </a:xfrm>
            <a:custGeom>
              <a:rect b="b" l="l" r="r" t="t"/>
              <a:pathLst>
                <a:path extrusionOk="0" h="32" w="3679">
                  <a:moveTo>
                    <a:pt x="1824" y="1"/>
                  </a:moveTo>
                  <a:cubicBezTo>
                    <a:pt x="821" y="1"/>
                    <a:pt x="0" y="31"/>
                    <a:pt x="0" y="31"/>
                  </a:cubicBezTo>
                  <a:lnTo>
                    <a:pt x="3678" y="31"/>
                  </a:lnTo>
                  <a:cubicBezTo>
                    <a:pt x="3678" y="31"/>
                    <a:pt x="2858" y="1"/>
                    <a:pt x="182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25"/>
            <p:cNvSpPr/>
            <p:nvPr/>
          </p:nvSpPr>
          <p:spPr>
            <a:xfrm>
              <a:off x="5686451" y="2989491"/>
              <a:ext cx="73801" cy="20"/>
            </a:xfrm>
            <a:custGeom>
              <a:rect b="b" l="l" r="r" t="t"/>
              <a:pathLst>
                <a:path extrusionOk="0" h="1" w="3679">
                  <a:moveTo>
                    <a:pt x="3678" y="1"/>
                  </a:moveTo>
                  <a:lnTo>
                    <a:pt x="1824" y="1"/>
                  </a:lnTo>
                  <a:lnTo>
                    <a:pt x="0" y="1"/>
                  </a:lnTo>
                  <a:cubicBezTo>
                    <a:pt x="0" y="1"/>
                    <a:pt x="821" y="1"/>
                    <a:pt x="1824" y="1"/>
                  </a:cubicBezTo>
                  <a:cubicBezTo>
                    <a:pt x="2858" y="1"/>
                    <a:pt x="3678" y="1"/>
                    <a:pt x="367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25"/>
            <p:cNvSpPr/>
            <p:nvPr/>
          </p:nvSpPr>
          <p:spPr>
            <a:xfrm>
              <a:off x="5430362" y="2902309"/>
              <a:ext cx="29889" cy="64653"/>
            </a:xfrm>
            <a:custGeom>
              <a:rect b="b" l="l" r="r" t="t"/>
              <a:pathLst>
                <a:path extrusionOk="0" h="3223" w="1490">
                  <a:moveTo>
                    <a:pt x="760" y="0"/>
                  </a:moveTo>
                  <a:cubicBezTo>
                    <a:pt x="274" y="0"/>
                    <a:pt x="0" y="304"/>
                    <a:pt x="0" y="790"/>
                  </a:cubicBezTo>
                  <a:lnTo>
                    <a:pt x="0" y="2432"/>
                  </a:lnTo>
                  <a:cubicBezTo>
                    <a:pt x="0" y="2949"/>
                    <a:pt x="274" y="3222"/>
                    <a:pt x="760" y="3222"/>
                  </a:cubicBezTo>
                  <a:cubicBezTo>
                    <a:pt x="1246" y="3222"/>
                    <a:pt x="1490" y="2949"/>
                    <a:pt x="1490" y="2432"/>
                  </a:cubicBezTo>
                  <a:lnTo>
                    <a:pt x="1490" y="2006"/>
                  </a:lnTo>
                  <a:lnTo>
                    <a:pt x="1034" y="2006"/>
                  </a:lnTo>
                  <a:lnTo>
                    <a:pt x="1034" y="2462"/>
                  </a:lnTo>
                  <a:cubicBezTo>
                    <a:pt x="1034" y="2705"/>
                    <a:pt x="942" y="2766"/>
                    <a:pt x="790" y="2766"/>
                  </a:cubicBezTo>
                  <a:cubicBezTo>
                    <a:pt x="608" y="2766"/>
                    <a:pt x="517" y="2705"/>
                    <a:pt x="517" y="2462"/>
                  </a:cubicBezTo>
                  <a:lnTo>
                    <a:pt x="517" y="760"/>
                  </a:lnTo>
                  <a:cubicBezTo>
                    <a:pt x="517" y="547"/>
                    <a:pt x="638" y="456"/>
                    <a:pt x="790" y="456"/>
                  </a:cubicBezTo>
                  <a:cubicBezTo>
                    <a:pt x="942" y="456"/>
                    <a:pt x="1034" y="547"/>
                    <a:pt x="1034" y="760"/>
                  </a:cubicBezTo>
                  <a:lnTo>
                    <a:pt x="1034" y="1094"/>
                  </a:lnTo>
                  <a:lnTo>
                    <a:pt x="1490" y="1094"/>
                  </a:lnTo>
                  <a:lnTo>
                    <a:pt x="1490" y="790"/>
                  </a:lnTo>
                  <a:cubicBezTo>
                    <a:pt x="1490" y="304"/>
                    <a:pt x="1246" y="0"/>
                    <a:pt x="760"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25"/>
            <p:cNvSpPr/>
            <p:nvPr/>
          </p:nvSpPr>
          <p:spPr>
            <a:xfrm>
              <a:off x="5463883" y="2905359"/>
              <a:ext cx="32959" cy="58996"/>
            </a:xfrm>
            <a:custGeom>
              <a:rect b="b" l="l" r="r" t="t"/>
              <a:pathLst>
                <a:path extrusionOk="0" h="2941" w="1643">
                  <a:moveTo>
                    <a:pt x="822" y="304"/>
                  </a:moveTo>
                  <a:cubicBezTo>
                    <a:pt x="974" y="304"/>
                    <a:pt x="1095" y="395"/>
                    <a:pt x="1095" y="608"/>
                  </a:cubicBezTo>
                  <a:lnTo>
                    <a:pt x="1095" y="2310"/>
                  </a:lnTo>
                  <a:cubicBezTo>
                    <a:pt x="1095" y="2553"/>
                    <a:pt x="974" y="2614"/>
                    <a:pt x="822" y="2614"/>
                  </a:cubicBezTo>
                  <a:cubicBezTo>
                    <a:pt x="670" y="2614"/>
                    <a:pt x="578" y="2553"/>
                    <a:pt x="578" y="2310"/>
                  </a:cubicBezTo>
                  <a:lnTo>
                    <a:pt x="578" y="608"/>
                  </a:lnTo>
                  <a:cubicBezTo>
                    <a:pt x="578" y="395"/>
                    <a:pt x="670" y="304"/>
                    <a:pt x="822" y="304"/>
                  </a:cubicBezTo>
                  <a:close/>
                  <a:moveTo>
                    <a:pt x="822" y="0"/>
                  </a:moveTo>
                  <a:cubicBezTo>
                    <a:pt x="411" y="0"/>
                    <a:pt x="1" y="213"/>
                    <a:pt x="62" y="638"/>
                  </a:cubicBezTo>
                  <a:lnTo>
                    <a:pt x="62" y="2280"/>
                  </a:lnTo>
                  <a:cubicBezTo>
                    <a:pt x="1" y="2721"/>
                    <a:pt x="411" y="2941"/>
                    <a:pt x="822" y="2941"/>
                  </a:cubicBezTo>
                  <a:cubicBezTo>
                    <a:pt x="1232" y="2941"/>
                    <a:pt x="1642" y="2721"/>
                    <a:pt x="1582" y="2280"/>
                  </a:cubicBezTo>
                  <a:lnTo>
                    <a:pt x="1582" y="638"/>
                  </a:lnTo>
                  <a:cubicBezTo>
                    <a:pt x="1642" y="213"/>
                    <a:pt x="1232" y="0"/>
                    <a:pt x="822"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25"/>
            <p:cNvSpPr/>
            <p:nvPr/>
          </p:nvSpPr>
          <p:spPr>
            <a:xfrm>
              <a:off x="5501696" y="2902911"/>
              <a:ext cx="26840" cy="63430"/>
            </a:xfrm>
            <a:custGeom>
              <a:rect b="b" l="l" r="r" t="t"/>
              <a:pathLst>
                <a:path extrusionOk="0" h="3162" w="1338">
                  <a:moveTo>
                    <a:pt x="0" y="1"/>
                  </a:moveTo>
                  <a:lnTo>
                    <a:pt x="31" y="3162"/>
                  </a:lnTo>
                  <a:lnTo>
                    <a:pt x="1338" y="3162"/>
                  </a:lnTo>
                  <a:lnTo>
                    <a:pt x="1338" y="2706"/>
                  </a:lnTo>
                  <a:lnTo>
                    <a:pt x="517" y="2706"/>
                  </a:lnTo>
                  <a:lnTo>
                    <a:pt x="517"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25"/>
            <p:cNvSpPr/>
            <p:nvPr/>
          </p:nvSpPr>
          <p:spPr>
            <a:xfrm>
              <a:off x="5530041" y="2905359"/>
              <a:ext cx="32959" cy="58996"/>
            </a:xfrm>
            <a:custGeom>
              <a:rect b="b" l="l" r="r" t="t"/>
              <a:pathLst>
                <a:path extrusionOk="0" h="2941" w="1643">
                  <a:moveTo>
                    <a:pt x="837" y="304"/>
                  </a:moveTo>
                  <a:cubicBezTo>
                    <a:pt x="989" y="304"/>
                    <a:pt x="1080" y="395"/>
                    <a:pt x="1080" y="608"/>
                  </a:cubicBezTo>
                  <a:lnTo>
                    <a:pt x="1080" y="2310"/>
                  </a:lnTo>
                  <a:cubicBezTo>
                    <a:pt x="1080" y="2553"/>
                    <a:pt x="989" y="2614"/>
                    <a:pt x="837" y="2614"/>
                  </a:cubicBezTo>
                  <a:cubicBezTo>
                    <a:pt x="685" y="2614"/>
                    <a:pt x="563" y="2553"/>
                    <a:pt x="563" y="2310"/>
                  </a:cubicBezTo>
                  <a:lnTo>
                    <a:pt x="563" y="608"/>
                  </a:lnTo>
                  <a:cubicBezTo>
                    <a:pt x="563" y="395"/>
                    <a:pt x="685" y="304"/>
                    <a:pt x="837" y="304"/>
                  </a:cubicBezTo>
                  <a:close/>
                  <a:moveTo>
                    <a:pt x="822" y="0"/>
                  </a:moveTo>
                  <a:cubicBezTo>
                    <a:pt x="411" y="0"/>
                    <a:pt x="1" y="213"/>
                    <a:pt x="77" y="638"/>
                  </a:cubicBezTo>
                  <a:lnTo>
                    <a:pt x="77" y="2280"/>
                  </a:lnTo>
                  <a:cubicBezTo>
                    <a:pt x="1" y="2721"/>
                    <a:pt x="411" y="2941"/>
                    <a:pt x="822" y="2941"/>
                  </a:cubicBezTo>
                  <a:cubicBezTo>
                    <a:pt x="1232" y="2941"/>
                    <a:pt x="1642" y="2721"/>
                    <a:pt x="1566" y="2280"/>
                  </a:cubicBezTo>
                  <a:lnTo>
                    <a:pt x="1566" y="638"/>
                  </a:lnTo>
                  <a:cubicBezTo>
                    <a:pt x="1642" y="213"/>
                    <a:pt x="1232" y="0"/>
                    <a:pt x="822"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25"/>
            <p:cNvSpPr/>
            <p:nvPr/>
          </p:nvSpPr>
          <p:spPr>
            <a:xfrm>
              <a:off x="5567554" y="2902911"/>
              <a:ext cx="29889" cy="64052"/>
            </a:xfrm>
            <a:custGeom>
              <a:rect b="b" l="l" r="r" t="t"/>
              <a:pathLst>
                <a:path extrusionOk="0" h="3193" w="1490">
                  <a:moveTo>
                    <a:pt x="0" y="1"/>
                  </a:moveTo>
                  <a:lnTo>
                    <a:pt x="0" y="2402"/>
                  </a:lnTo>
                  <a:cubicBezTo>
                    <a:pt x="0" y="2919"/>
                    <a:pt x="243" y="3192"/>
                    <a:pt x="730" y="3192"/>
                  </a:cubicBezTo>
                  <a:cubicBezTo>
                    <a:pt x="1216" y="3192"/>
                    <a:pt x="1490" y="2919"/>
                    <a:pt x="1490" y="2402"/>
                  </a:cubicBezTo>
                  <a:lnTo>
                    <a:pt x="1490" y="1"/>
                  </a:lnTo>
                  <a:lnTo>
                    <a:pt x="1003" y="1"/>
                  </a:lnTo>
                  <a:lnTo>
                    <a:pt x="1003" y="2432"/>
                  </a:lnTo>
                  <a:cubicBezTo>
                    <a:pt x="1003" y="2675"/>
                    <a:pt x="912" y="2736"/>
                    <a:pt x="760" y="2736"/>
                  </a:cubicBezTo>
                  <a:cubicBezTo>
                    <a:pt x="608" y="2736"/>
                    <a:pt x="487" y="2675"/>
                    <a:pt x="487" y="2432"/>
                  </a:cubicBezTo>
                  <a:lnTo>
                    <a:pt x="487"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25"/>
            <p:cNvSpPr/>
            <p:nvPr/>
          </p:nvSpPr>
          <p:spPr>
            <a:xfrm>
              <a:off x="5604124" y="2902911"/>
              <a:ext cx="31133" cy="64052"/>
            </a:xfrm>
            <a:custGeom>
              <a:rect b="b" l="l" r="r" t="t"/>
              <a:pathLst>
                <a:path extrusionOk="0" h="3193" w="1552">
                  <a:moveTo>
                    <a:pt x="730" y="457"/>
                  </a:moveTo>
                  <a:cubicBezTo>
                    <a:pt x="913" y="457"/>
                    <a:pt x="974" y="578"/>
                    <a:pt x="974" y="791"/>
                  </a:cubicBezTo>
                  <a:lnTo>
                    <a:pt x="974" y="1095"/>
                  </a:lnTo>
                  <a:cubicBezTo>
                    <a:pt x="974" y="1338"/>
                    <a:pt x="852" y="1429"/>
                    <a:pt x="670" y="1429"/>
                  </a:cubicBezTo>
                  <a:lnTo>
                    <a:pt x="487" y="1429"/>
                  </a:lnTo>
                  <a:lnTo>
                    <a:pt x="487" y="457"/>
                  </a:lnTo>
                  <a:close/>
                  <a:moveTo>
                    <a:pt x="1" y="1"/>
                  </a:moveTo>
                  <a:lnTo>
                    <a:pt x="1" y="3192"/>
                  </a:lnTo>
                  <a:lnTo>
                    <a:pt x="487" y="3192"/>
                  </a:lnTo>
                  <a:lnTo>
                    <a:pt x="487" y="1885"/>
                  </a:lnTo>
                  <a:lnTo>
                    <a:pt x="670" y="1885"/>
                  </a:lnTo>
                  <a:cubicBezTo>
                    <a:pt x="882" y="1885"/>
                    <a:pt x="974" y="1976"/>
                    <a:pt x="974" y="2280"/>
                  </a:cubicBezTo>
                  <a:lnTo>
                    <a:pt x="974" y="2767"/>
                  </a:lnTo>
                  <a:cubicBezTo>
                    <a:pt x="974" y="2919"/>
                    <a:pt x="974" y="3040"/>
                    <a:pt x="1034" y="3162"/>
                  </a:cubicBezTo>
                  <a:lnTo>
                    <a:pt x="1551" y="3162"/>
                  </a:lnTo>
                  <a:cubicBezTo>
                    <a:pt x="1490" y="3040"/>
                    <a:pt x="1490" y="2919"/>
                    <a:pt x="1490" y="2767"/>
                  </a:cubicBezTo>
                  <a:lnTo>
                    <a:pt x="1490" y="2280"/>
                  </a:lnTo>
                  <a:cubicBezTo>
                    <a:pt x="1490" y="1976"/>
                    <a:pt x="1399" y="1733"/>
                    <a:pt x="1156" y="1612"/>
                  </a:cubicBezTo>
                  <a:cubicBezTo>
                    <a:pt x="1399" y="1490"/>
                    <a:pt x="1521" y="1247"/>
                    <a:pt x="1490" y="973"/>
                  </a:cubicBezTo>
                  <a:lnTo>
                    <a:pt x="1490" y="730"/>
                  </a:lnTo>
                  <a:cubicBezTo>
                    <a:pt x="1490" y="244"/>
                    <a:pt x="1278" y="1"/>
                    <a:pt x="761"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25"/>
            <p:cNvSpPr/>
            <p:nvPr/>
          </p:nvSpPr>
          <p:spPr>
            <a:xfrm>
              <a:off x="5450482" y="2824255"/>
              <a:ext cx="17091" cy="20762"/>
            </a:xfrm>
            <a:custGeom>
              <a:rect b="b" l="l" r="r" t="t"/>
              <a:pathLst>
                <a:path extrusionOk="0" h="1035" w="852">
                  <a:moveTo>
                    <a:pt x="31" y="1"/>
                  </a:moveTo>
                  <a:lnTo>
                    <a:pt x="0" y="92"/>
                  </a:lnTo>
                  <a:lnTo>
                    <a:pt x="365" y="92"/>
                  </a:lnTo>
                  <a:lnTo>
                    <a:pt x="183" y="1034"/>
                  </a:lnTo>
                  <a:lnTo>
                    <a:pt x="304" y="1034"/>
                  </a:lnTo>
                  <a:lnTo>
                    <a:pt x="487" y="92"/>
                  </a:lnTo>
                  <a:lnTo>
                    <a:pt x="851" y="92"/>
                  </a:lnTo>
                  <a:lnTo>
                    <a:pt x="85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25"/>
            <p:cNvSpPr/>
            <p:nvPr/>
          </p:nvSpPr>
          <p:spPr>
            <a:xfrm>
              <a:off x="5460833" y="2829130"/>
              <a:ext cx="20762" cy="21364"/>
            </a:xfrm>
            <a:custGeom>
              <a:rect b="b" l="l" r="r" t="t"/>
              <a:pathLst>
                <a:path extrusionOk="0" h="1065" w="1035">
                  <a:moveTo>
                    <a:pt x="244" y="1"/>
                  </a:moveTo>
                  <a:lnTo>
                    <a:pt x="426" y="761"/>
                  </a:lnTo>
                  <a:lnTo>
                    <a:pt x="396" y="852"/>
                  </a:lnTo>
                  <a:cubicBezTo>
                    <a:pt x="335" y="943"/>
                    <a:pt x="275" y="973"/>
                    <a:pt x="214" y="973"/>
                  </a:cubicBezTo>
                  <a:cubicBezTo>
                    <a:pt x="153" y="973"/>
                    <a:pt x="92" y="943"/>
                    <a:pt x="62" y="913"/>
                  </a:cubicBezTo>
                  <a:lnTo>
                    <a:pt x="1" y="973"/>
                  </a:lnTo>
                  <a:cubicBezTo>
                    <a:pt x="62" y="1034"/>
                    <a:pt x="123" y="1065"/>
                    <a:pt x="183" y="1065"/>
                  </a:cubicBezTo>
                  <a:cubicBezTo>
                    <a:pt x="305" y="1065"/>
                    <a:pt x="366" y="1004"/>
                    <a:pt x="487" y="852"/>
                  </a:cubicBezTo>
                  <a:lnTo>
                    <a:pt x="1034" y="1"/>
                  </a:lnTo>
                  <a:lnTo>
                    <a:pt x="943" y="1"/>
                  </a:lnTo>
                  <a:lnTo>
                    <a:pt x="518" y="669"/>
                  </a:lnTo>
                  <a:lnTo>
                    <a:pt x="366"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25"/>
            <p:cNvSpPr/>
            <p:nvPr/>
          </p:nvSpPr>
          <p:spPr>
            <a:xfrm>
              <a:off x="5480352" y="2828969"/>
              <a:ext cx="18917" cy="20923"/>
            </a:xfrm>
            <a:custGeom>
              <a:rect b="b" l="l" r="r" t="t"/>
              <a:pathLst>
                <a:path extrusionOk="0" h="1043" w="943">
                  <a:moveTo>
                    <a:pt x="548" y="70"/>
                  </a:moveTo>
                  <a:cubicBezTo>
                    <a:pt x="700" y="70"/>
                    <a:pt x="821" y="191"/>
                    <a:pt x="821" y="313"/>
                  </a:cubicBezTo>
                  <a:lnTo>
                    <a:pt x="821" y="343"/>
                  </a:lnTo>
                  <a:cubicBezTo>
                    <a:pt x="852" y="525"/>
                    <a:pt x="669" y="708"/>
                    <a:pt x="487" y="708"/>
                  </a:cubicBezTo>
                  <a:cubicBezTo>
                    <a:pt x="335" y="708"/>
                    <a:pt x="213" y="617"/>
                    <a:pt x="244" y="465"/>
                  </a:cubicBezTo>
                  <a:cubicBezTo>
                    <a:pt x="213" y="252"/>
                    <a:pt x="365" y="70"/>
                    <a:pt x="548" y="70"/>
                  </a:cubicBezTo>
                  <a:close/>
                  <a:moveTo>
                    <a:pt x="516" y="1"/>
                  </a:moveTo>
                  <a:cubicBezTo>
                    <a:pt x="424" y="1"/>
                    <a:pt x="349" y="55"/>
                    <a:pt x="274" y="130"/>
                  </a:cubicBezTo>
                  <a:lnTo>
                    <a:pt x="305" y="9"/>
                  </a:lnTo>
                  <a:lnTo>
                    <a:pt x="213" y="9"/>
                  </a:lnTo>
                  <a:lnTo>
                    <a:pt x="1" y="1042"/>
                  </a:lnTo>
                  <a:lnTo>
                    <a:pt x="92" y="1042"/>
                  </a:lnTo>
                  <a:lnTo>
                    <a:pt x="183" y="617"/>
                  </a:lnTo>
                  <a:cubicBezTo>
                    <a:pt x="233" y="717"/>
                    <a:pt x="325" y="776"/>
                    <a:pt x="425" y="776"/>
                  </a:cubicBezTo>
                  <a:cubicBezTo>
                    <a:pt x="445" y="776"/>
                    <a:pt x="466" y="774"/>
                    <a:pt x="487" y="769"/>
                  </a:cubicBezTo>
                  <a:cubicBezTo>
                    <a:pt x="730" y="769"/>
                    <a:pt x="943" y="556"/>
                    <a:pt x="912" y="313"/>
                  </a:cubicBezTo>
                  <a:cubicBezTo>
                    <a:pt x="912" y="146"/>
                    <a:pt x="786" y="5"/>
                    <a:pt x="625" y="5"/>
                  </a:cubicBezTo>
                  <a:cubicBezTo>
                    <a:pt x="609" y="5"/>
                    <a:pt x="594" y="6"/>
                    <a:pt x="578" y="9"/>
                  </a:cubicBezTo>
                  <a:cubicBezTo>
                    <a:pt x="557" y="3"/>
                    <a:pt x="536" y="1"/>
                    <a:pt x="51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25"/>
            <p:cNvSpPr/>
            <p:nvPr/>
          </p:nvSpPr>
          <p:spPr>
            <a:xfrm>
              <a:off x="5501094" y="2829050"/>
              <a:ext cx="16469" cy="15426"/>
            </a:xfrm>
            <a:custGeom>
              <a:rect b="b" l="l" r="r" t="t"/>
              <a:pathLst>
                <a:path extrusionOk="0" h="769" w="821">
                  <a:moveTo>
                    <a:pt x="494" y="91"/>
                  </a:moveTo>
                  <a:cubicBezTo>
                    <a:pt x="602" y="91"/>
                    <a:pt x="699" y="203"/>
                    <a:pt x="699" y="339"/>
                  </a:cubicBezTo>
                  <a:cubicBezTo>
                    <a:pt x="730" y="521"/>
                    <a:pt x="578" y="704"/>
                    <a:pt x="365" y="704"/>
                  </a:cubicBezTo>
                  <a:cubicBezTo>
                    <a:pt x="349" y="707"/>
                    <a:pt x="333" y="709"/>
                    <a:pt x="318" y="709"/>
                  </a:cubicBezTo>
                  <a:cubicBezTo>
                    <a:pt x="189" y="709"/>
                    <a:pt x="94" y="597"/>
                    <a:pt x="122" y="461"/>
                  </a:cubicBezTo>
                  <a:cubicBezTo>
                    <a:pt x="91" y="278"/>
                    <a:pt x="243" y="96"/>
                    <a:pt x="456" y="96"/>
                  </a:cubicBezTo>
                  <a:cubicBezTo>
                    <a:pt x="469" y="93"/>
                    <a:pt x="481" y="91"/>
                    <a:pt x="494" y="91"/>
                  </a:cubicBezTo>
                  <a:close/>
                  <a:moveTo>
                    <a:pt x="503" y="1"/>
                  </a:moveTo>
                  <a:cubicBezTo>
                    <a:pt x="487" y="1"/>
                    <a:pt x="472" y="2"/>
                    <a:pt x="456" y="5"/>
                  </a:cubicBezTo>
                  <a:cubicBezTo>
                    <a:pt x="438" y="3"/>
                    <a:pt x="421" y="2"/>
                    <a:pt x="405" y="2"/>
                  </a:cubicBezTo>
                  <a:cubicBezTo>
                    <a:pt x="160" y="2"/>
                    <a:pt x="0" y="205"/>
                    <a:pt x="0" y="461"/>
                  </a:cubicBezTo>
                  <a:cubicBezTo>
                    <a:pt x="0" y="627"/>
                    <a:pt x="127" y="769"/>
                    <a:pt x="311" y="769"/>
                  </a:cubicBezTo>
                  <a:cubicBezTo>
                    <a:pt x="328" y="769"/>
                    <a:pt x="346" y="767"/>
                    <a:pt x="365" y="765"/>
                  </a:cubicBezTo>
                  <a:cubicBezTo>
                    <a:pt x="608" y="765"/>
                    <a:pt x="821" y="582"/>
                    <a:pt x="790" y="309"/>
                  </a:cubicBezTo>
                  <a:cubicBezTo>
                    <a:pt x="790" y="142"/>
                    <a:pt x="664" y="1"/>
                    <a:pt x="50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25"/>
            <p:cNvSpPr/>
            <p:nvPr/>
          </p:nvSpPr>
          <p:spPr>
            <a:xfrm>
              <a:off x="5518767" y="2828528"/>
              <a:ext cx="18315" cy="21966"/>
            </a:xfrm>
            <a:custGeom>
              <a:rect b="b" l="l" r="r" t="t"/>
              <a:pathLst>
                <a:path extrusionOk="0" h="1095" w="913">
                  <a:moveTo>
                    <a:pt x="447" y="119"/>
                  </a:moveTo>
                  <a:cubicBezTo>
                    <a:pt x="460" y="119"/>
                    <a:pt x="473" y="120"/>
                    <a:pt x="487" y="122"/>
                  </a:cubicBezTo>
                  <a:cubicBezTo>
                    <a:pt x="639" y="122"/>
                    <a:pt x="730" y="183"/>
                    <a:pt x="730" y="335"/>
                  </a:cubicBezTo>
                  <a:cubicBezTo>
                    <a:pt x="730" y="517"/>
                    <a:pt x="578" y="669"/>
                    <a:pt x="396" y="669"/>
                  </a:cubicBezTo>
                  <a:cubicBezTo>
                    <a:pt x="244" y="669"/>
                    <a:pt x="153" y="578"/>
                    <a:pt x="153" y="456"/>
                  </a:cubicBezTo>
                  <a:cubicBezTo>
                    <a:pt x="153" y="287"/>
                    <a:pt x="283" y="119"/>
                    <a:pt x="447" y="119"/>
                  </a:cubicBezTo>
                  <a:close/>
                  <a:moveTo>
                    <a:pt x="487" y="0"/>
                  </a:moveTo>
                  <a:cubicBezTo>
                    <a:pt x="244" y="0"/>
                    <a:pt x="31" y="213"/>
                    <a:pt x="31" y="456"/>
                  </a:cubicBezTo>
                  <a:cubicBezTo>
                    <a:pt x="31" y="623"/>
                    <a:pt x="158" y="764"/>
                    <a:pt x="342" y="764"/>
                  </a:cubicBezTo>
                  <a:cubicBezTo>
                    <a:pt x="359" y="764"/>
                    <a:pt x="377" y="763"/>
                    <a:pt x="396" y="760"/>
                  </a:cubicBezTo>
                  <a:cubicBezTo>
                    <a:pt x="487" y="760"/>
                    <a:pt x="608" y="699"/>
                    <a:pt x="700" y="639"/>
                  </a:cubicBezTo>
                  <a:lnTo>
                    <a:pt x="700" y="639"/>
                  </a:lnTo>
                  <a:lnTo>
                    <a:pt x="669" y="730"/>
                  </a:lnTo>
                  <a:cubicBezTo>
                    <a:pt x="639" y="882"/>
                    <a:pt x="517" y="1003"/>
                    <a:pt x="335" y="1003"/>
                  </a:cubicBezTo>
                  <a:cubicBezTo>
                    <a:pt x="244" y="1003"/>
                    <a:pt x="122" y="973"/>
                    <a:pt x="61" y="882"/>
                  </a:cubicBezTo>
                  <a:lnTo>
                    <a:pt x="1" y="973"/>
                  </a:lnTo>
                  <a:cubicBezTo>
                    <a:pt x="92" y="1034"/>
                    <a:pt x="213" y="1095"/>
                    <a:pt x="335" y="1095"/>
                  </a:cubicBezTo>
                  <a:cubicBezTo>
                    <a:pt x="548" y="1095"/>
                    <a:pt x="760" y="943"/>
                    <a:pt x="791" y="699"/>
                  </a:cubicBezTo>
                  <a:lnTo>
                    <a:pt x="912" y="31"/>
                  </a:lnTo>
                  <a:lnTo>
                    <a:pt x="821" y="31"/>
                  </a:lnTo>
                  <a:lnTo>
                    <a:pt x="791" y="183"/>
                  </a:lnTo>
                  <a:cubicBezTo>
                    <a:pt x="730" y="61"/>
                    <a:pt x="608" y="0"/>
                    <a:pt x="48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25"/>
            <p:cNvSpPr/>
            <p:nvPr/>
          </p:nvSpPr>
          <p:spPr>
            <a:xfrm>
              <a:off x="5539510" y="2828969"/>
              <a:ext cx="10993" cy="15426"/>
            </a:xfrm>
            <a:custGeom>
              <a:rect b="b" l="l" r="r" t="t"/>
              <a:pathLst>
                <a:path extrusionOk="0" h="769" w="548">
                  <a:moveTo>
                    <a:pt x="483" y="1"/>
                  </a:moveTo>
                  <a:cubicBezTo>
                    <a:pt x="384" y="1"/>
                    <a:pt x="293" y="55"/>
                    <a:pt x="243" y="130"/>
                  </a:cubicBezTo>
                  <a:lnTo>
                    <a:pt x="274" y="9"/>
                  </a:lnTo>
                  <a:lnTo>
                    <a:pt x="152" y="9"/>
                  </a:lnTo>
                  <a:lnTo>
                    <a:pt x="0" y="769"/>
                  </a:lnTo>
                  <a:lnTo>
                    <a:pt x="122" y="769"/>
                  </a:lnTo>
                  <a:lnTo>
                    <a:pt x="182" y="373"/>
                  </a:lnTo>
                  <a:cubicBezTo>
                    <a:pt x="213" y="222"/>
                    <a:pt x="334" y="100"/>
                    <a:pt x="517" y="100"/>
                  </a:cubicBezTo>
                  <a:lnTo>
                    <a:pt x="547" y="100"/>
                  </a:lnTo>
                  <a:lnTo>
                    <a:pt x="547" y="9"/>
                  </a:lnTo>
                  <a:cubicBezTo>
                    <a:pt x="526" y="3"/>
                    <a:pt x="504" y="1"/>
                    <a:pt x="48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25"/>
            <p:cNvSpPr/>
            <p:nvPr/>
          </p:nvSpPr>
          <p:spPr>
            <a:xfrm>
              <a:off x="5550483" y="2828528"/>
              <a:ext cx="17693" cy="15948"/>
            </a:xfrm>
            <a:custGeom>
              <a:rect b="b" l="l" r="r" t="t"/>
              <a:pathLst>
                <a:path extrusionOk="0" h="795" w="882">
                  <a:moveTo>
                    <a:pt x="503" y="117"/>
                  </a:moveTo>
                  <a:cubicBezTo>
                    <a:pt x="632" y="117"/>
                    <a:pt x="730" y="226"/>
                    <a:pt x="730" y="335"/>
                  </a:cubicBezTo>
                  <a:cubicBezTo>
                    <a:pt x="730" y="547"/>
                    <a:pt x="578" y="730"/>
                    <a:pt x="395" y="730"/>
                  </a:cubicBezTo>
                  <a:cubicBezTo>
                    <a:pt x="379" y="733"/>
                    <a:pt x="364" y="735"/>
                    <a:pt x="349" y="735"/>
                  </a:cubicBezTo>
                  <a:cubicBezTo>
                    <a:pt x="219" y="735"/>
                    <a:pt x="122" y="623"/>
                    <a:pt x="122" y="487"/>
                  </a:cubicBezTo>
                  <a:cubicBezTo>
                    <a:pt x="91" y="304"/>
                    <a:pt x="274" y="122"/>
                    <a:pt x="456" y="122"/>
                  </a:cubicBezTo>
                  <a:cubicBezTo>
                    <a:pt x="472" y="119"/>
                    <a:pt x="488" y="117"/>
                    <a:pt x="503" y="117"/>
                  </a:cubicBezTo>
                  <a:close/>
                  <a:moveTo>
                    <a:pt x="456" y="0"/>
                  </a:moveTo>
                  <a:cubicBezTo>
                    <a:pt x="213" y="0"/>
                    <a:pt x="0" y="213"/>
                    <a:pt x="31" y="456"/>
                  </a:cubicBezTo>
                  <a:cubicBezTo>
                    <a:pt x="3" y="651"/>
                    <a:pt x="153" y="795"/>
                    <a:pt x="318" y="795"/>
                  </a:cubicBezTo>
                  <a:cubicBezTo>
                    <a:pt x="334" y="795"/>
                    <a:pt x="349" y="793"/>
                    <a:pt x="365" y="791"/>
                  </a:cubicBezTo>
                  <a:cubicBezTo>
                    <a:pt x="486" y="791"/>
                    <a:pt x="578" y="760"/>
                    <a:pt x="669" y="669"/>
                  </a:cubicBezTo>
                  <a:lnTo>
                    <a:pt x="669" y="669"/>
                  </a:lnTo>
                  <a:lnTo>
                    <a:pt x="638" y="791"/>
                  </a:lnTo>
                  <a:lnTo>
                    <a:pt x="730" y="791"/>
                  </a:lnTo>
                  <a:lnTo>
                    <a:pt x="882" y="31"/>
                  </a:lnTo>
                  <a:lnTo>
                    <a:pt x="790" y="31"/>
                  </a:lnTo>
                  <a:lnTo>
                    <a:pt x="760" y="183"/>
                  </a:lnTo>
                  <a:cubicBezTo>
                    <a:pt x="699" y="61"/>
                    <a:pt x="578" y="0"/>
                    <a:pt x="45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25"/>
            <p:cNvSpPr/>
            <p:nvPr/>
          </p:nvSpPr>
          <p:spPr>
            <a:xfrm>
              <a:off x="5569981" y="2828969"/>
              <a:ext cx="18937" cy="20923"/>
            </a:xfrm>
            <a:custGeom>
              <a:rect b="b" l="l" r="r" t="t"/>
              <a:pathLst>
                <a:path extrusionOk="0" h="1043" w="944">
                  <a:moveTo>
                    <a:pt x="548" y="70"/>
                  </a:moveTo>
                  <a:cubicBezTo>
                    <a:pt x="700" y="70"/>
                    <a:pt x="821" y="191"/>
                    <a:pt x="821" y="313"/>
                  </a:cubicBezTo>
                  <a:lnTo>
                    <a:pt x="821" y="343"/>
                  </a:lnTo>
                  <a:cubicBezTo>
                    <a:pt x="821" y="525"/>
                    <a:pt x="669" y="708"/>
                    <a:pt x="487" y="708"/>
                  </a:cubicBezTo>
                  <a:cubicBezTo>
                    <a:pt x="335" y="708"/>
                    <a:pt x="214" y="617"/>
                    <a:pt x="214" y="465"/>
                  </a:cubicBezTo>
                  <a:cubicBezTo>
                    <a:pt x="183" y="252"/>
                    <a:pt x="366" y="70"/>
                    <a:pt x="548" y="70"/>
                  </a:cubicBezTo>
                  <a:close/>
                  <a:moveTo>
                    <a:pt x="516" y="1"/>
                  </a:moveTo>
                  <a:cubicBezTo>
                    <a:pt x="424" y="1"/>
                    <a:pt x="349" y="55"/>
                    <a:pt x="274" y="130"/>
                  </a:cubicBezTo>
                  <a:lnTo>
                    <a:pt x="305" y="9"/>
                  </a:lnTo>
                  <a:lnTo>
                    <a:pt x="214" y="9"/>
                  </a:lnTo>
                  <a:lnTo>
                    <a:pt x="1" y="1042"/>
                  </a:lnTo>
                  <a:lnTo>
                    <a:pt x="92" y="1042"/>
                  </a:lnTo>
                  <a:lnTo>
                    <a:pt x="183" y="617"/>
                  </a:lnTo>
                  <a:cubicBezTo>
                    <a:pt x="234" y="717"/>
                    <a:pt x="326" y="776"/>
                    <a:pt x="425" y="776"/>
                  </a:cubicBezTo>
                  <a:cubicBezTo>
                    <a:pt x="445" y="776"/>
                    <a:pt x="466" y="774"/>
                    <a:pt x="487" y="769"/>
                  </a:cubicBezTo>
                  <a:cubicBezTo>
                    <a:pt x="730" y="769"/>
                    <a:pt x="943" y="556"/>
                    <a:pt x="913" y="313"/>
                  </a:cubicBezTo>
                  <a:cubicBezTo>
                    <a:pt x="913" y="146"/>
                    <a:pt x="786" y="5"/>
                    <a:pt x="625" y="5"/>
                  </a:cubicBezTo>
                  <a:cubicBezTo>
                    <a:pt x="610" y="5"/>
                    <a:pt x="594" y="6"/>
                    <a:pt x="578" y="9"/>
                  </a:cubicBezTo>
                  <a:cubicBezTo>
                    <a:pt x="557" y="3"/>
                    <a:pt x="536" y="1"/>
                    <a:pt x="51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25"/>
            <p:cNvSpPr/>
            <p:nvPr/>
          </p:nvSpPr>
          <p:spPr>
            <a:xfrm>
              <a:off x="5590723" y="2823032"/>
              <a:ext cx="16469" cy="21364"/>
            </a:xfrm>
            <a:custGeom>
              <a:rect b="b" l="l" r="r" t="t"/>
              <a:pathLst>
                <a:path extrusionOk="0" h="1065" w="821">
                  <a:moveTo>
                    <a:pt x="213" y="1"/>
                  </a:moveTo>
                  <a:lnTo>
                    <a:pt x="0" y="1065"/>
                  </a:lnTo>
                  <a:lnTo>
                    <a:pt x="122" y="1065"/>
                  </a:lnTo>
                  <a:lnTo>
                    <a:pt x="183" y="669"/>
                  </a:lnTo>
                  <a:cubicBezTo>
                    <a:pt x="210" y="506"/>
                    <a:pt x="310" y="391"/>
                    <a:pt x="462" y="391"/>
                  </a:cubicBezTo>
                  <a:cubicBezTo>
                    <a:pt x="480" y="391"/>
                    <a:pt x="498" y="393"/>
                    <a:pt x="517" y="396"/>
                  </a:cubicBezTo>
                  <a:cubicBezTo>
                    <a:pt x="639" y="396"/>
                    <a:pt x="699" y="457"/>
                    <a:pt x="699" y="548"/>
                  </a:cubicBezTo>
                  <a:cubicBezTo>
                    <a:pt x="699" y="578"/>
                    <a:pt x="699" y="609"/>
                    <a:pt x="699" y="639"/>
                  </a:cubicBezTo>
                  <a:lnTo>
                    <a:pt x="608" y="1065"/>
                  </a:lnTo>
                  <a:lnTo>
                    <a:pt x="730" y="1065"/>
                  </a:lnTo>
                  <a:lnTo>
                    <a:pt x="821" y="639"/>
                  </a:lnTo>
                  <a:cubicBezTo>
                    <a:pt x="821" y="609"/>
                    <a:pt x="821" y="578"/>
                    <a:pt x="821" y="548"/>
                  </a:cubicBezTo>
                  <a:cubicBezTo>
                    <a:pt x="821" y="412"/>
                    <a:pt x="699" y="300"/>
                    <a:pt x="586" y="300"/>
                  </a:cubicBezTo>
                  <a:cubicBezTo>
                    <a:pt x="573" y="300"/>
                    <a:pt x="560" y="302"/>
                    <a:pt x="547" y="305"/>
                  </a:cubicBezTo>
                  <a:cubicBezTo>
                    <a:pt x="526" y="299"/>
                    <a:pt x="504" y="297"/>
                    <a:pt x="483" y="297"/>
                  </a:cubicBezTo>
                  <a:cubicBezTo>
                    <a:pt x="385" y="297"/>
                    <a:pt x="293" y="351"/>
                    <a:pt x="243" y="426"/>
                  </a:cubicBezTo>
                  <a:lnTo>
                    <a:pt x="335"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25"/>
            <p:cNvSpPr/>
            <p:nvPr/>
          </p:nvSpPr>
          <p:spPr>
            <a:xfrm>
              <a:off x="5605969" y="2829130"/>
              <a:ext cx="20742" cy="21364"/>
            </a:xfrm>
            <a:custGeom>
              <a:rect b="b" l="l" r="r" t="t"/>
              <a:pathLst>
                <a:path extrusionOk="0" h="1065" w="1034">
                  <a:moveTo>
                    <a:pt x="243" y="1"/>
                  </a:moveTo>
                  <a:lnTo>
                    <a:pt x="426" y="761"/>
                  </a:lnTo>
                  <a:lnTo>
                    <a:pt x="365" y="852"/>
                  </a:lnTo>
                  <a:cubicBezTo>
                    <a:pt x="304" y="943"/>
                    <a:pt x="243" y="973"/>
                    <a:pt x="183" y="973"/>
                  </a:cubicBezTo>
                  <a:cubicBezTo>
                    <a:pt x="152" y="973"/>
                    <a:pt x="91" y="943"/>
                    <a:pt x="61" y="913"/>
                  </a:cubicBezTo>
                  <a:lnTo>
                    <a:pt x="0" y="973"/>
                  </a:lnTo>
                  <a:cubicBezTo>
                    <a:pt x="61" y="1034"/>
                    <a:pt x="122" y="1065"/>
                    <a:pt x="183" y="1065"/>
                  </a:cubicBezTo>
                  <a:cubicBezTo>
                    <a:pt x="304" y="1065"/>
                    <a:pt x="365" y="1004"/>
                    <a:pt x="456" y="852"/>
                  </a:cubicBezTo>
                  <a:lnTo>
                    <a:pt x="1034" y="1"/>
                  </a:lnTo>
                  <a:lnTo>
                    <a:pt x="912" y="1"/>
                  </a:lnTo>
                  <a:lnTo>
                    <a:pt x="486" y="669"/>
                  </a:lnTo>
                  <a:lnTo>
                    <a:pt x="334"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25"/>
            <p:cNvSpPr/>
            <p:nvPr/>
          </p:nvSpPr>
          <p:spPr>
            <a:xfrm>
              <a:off x="4873651" y="3007184"/>
              <a:ext cx="1386567" cy="79277"/>
            </a:xfrm>
            <a:custGeom>
              <a:rect b="b" l="l" r="r" t="t"/>
              <a:pathLst>
                <a:path extrusionOk="0" h="3952" w="69121">
                  <a:moveTo>
                    <a:pt x="1" y="0"/>
                  </a:moveTo>
                  <a:lnTo>
                    <a:pt x="1" y="3952"/>
                  </a:lnTo>
                  <a:lnTo>
                    <a:pt x="69121" y="3952"/>
                  </a:lnTo>
                  <a:lnTo>
                    <a:pt x="69121"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25"/>
            <p:cNvSpPr/>
            <p:nvPr/>
          </p:nvSpPr>
          <p:spPr>
            <a:xfrm>
              <a:off x="6138869" y="3007184"/>
              <a:ext cx="121363" cy="79277"/>
            </a:xfrm>
            <a:custGeom>
              <a:rect b="b" l="l" r="r" t="t"/>
              <a:pathLst>
                <a:path extrusionOk="0" h="3952" w="6050">
                  <a:moveTo>
                    <a:pt x="1" y="0"/>
                  </a:moveTo>
                  <a:lnTo>
                    <a:pt x="1" y="3952"/>
                  </a:lnTo>
                  <a:lnTo>
                    <a:pt x="6050" y="3952"/>
                  </a:lnTo>
                  <a:lnTo>
                    <a:pt x="6050"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7" name="Google Shape;1137;p25"/>
          <p:cNvSpPr txBox="1"/>
          <p:nvPr/>
        </p:nvSpPr>
        <p:spPr>
          <a:xfrm flipH="1">
            <a:off x="967161" y="1558350"/>
            <a:ext cx="3388800" cy="10134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4800"/>
              <a:buFont typeface="Oswald"/>
              <a:buNone/>
            </a:pPr>
            <a:r>
              <a:rPr b="0" i="0" lang="en-US" sz="4000" u="none" cap="none" strike="noStrike">
                <a:solidFill>
                  <a:schemeClr val="accent1"/>
                </a:solidFill>
                <a:latin typeface="Oswald"/>
                <a:ea typeface="Oswald"/>
                <a:cs typeface="Oswald"/>
                <a:sym typeface="Oswald"/>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
          <p:cNvSpPr txBox="1"/>
          <p:nvPr>
            <p:ph type="ctrTitle"/>
          </p:nvPr>
        </p:nvSpPr>
        <p:spPr>
          <a:xfrm>
            <a:off x="5846742" y="2099600"/>
            <a:ext cx="2765700" cy="1276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US"/>
              <a:t>Problem Description</a:t>
            </a:r>
            <a:endParaRPr/>
          </a:p>
        </p:txBody>
      </p:sp>
      <p:sp>
        <p:nvSpPr>
          <p:cNvPr id="196" name="Google Shape;196;p3"/>
          <p:cNvSpPr txBox="1"/>
          <p:nvPr>
            <p:ph idx="2" type="title"/>
          </p:nvPr>
        </p:nvSpPr>
        <p:spPr>
          <a:xfrm>
            <a:off x="3755650" y="1452100"/>
            <a:ext cx="2652300" cy="183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5500"/>
              <a:buNone/>
            </a:pPr>
            <a:r>
              <a:rPr lang="en-US"/>
              <a:t>01</a:t>
            </a:r>
            <a:endParaRPr/>
          </a:p>
        </p:txBody>
      </p:sp>
      <p:grpSp>
        <p:nvGrpSpPr>
          <p:cNvPr id="197" name="Google Shape;197;p3"/>
          <p:cNvGrpSpPr/>
          <p:nvPr/>
        </p:nvGrpSpPr>
        <p:grpSpPr>
          <a:xfrm>
            <a:off x="803305" y="1161152"/>
            <a:ext cx="3142052" cy="3153397"/>
            <a:chOff x="4971334" y="1106366"/>
            <a:chExt cx="3760605" cy="3761408"/>
          </a:xfrm>
        </p:grpSpPr>
        <p:sp>
          <p:nvSpPr>
            <p:cNvPr id="198" name="Google Shape;198;p3"/>
            <p:cNvSpPr/>
            <p:nvPr/>
          </p:nvSpPr>
          <p:spPr>
            <a:xfrm>
              <a:off x="6394434" y="2766769"/>
              <a:ext cx="368527" cy="474380"/>
            </a:xfrm>
            <a:custGeom>
              <a:rect b="b" l="l" r="r" t="t"/>
              <a:pathLst>
                <a:path extrusionOk="0" h="23017" w="17881">
                  <a:moveTo>
                    <a:pt x="17880" y="0"/>
                  </a:moveTo>
                  <a:lnTo>
                    <a:pt x="17880" y="0"/>
                  </a:lnTo>
                  <a:cubicBezTo>
                    <a:pt x="17780" y="67"/>
                    <a:pt x="17714" y="134"/>
                    <a:pt x="17647" y="234"/>
                  </a:cubicBezTo>
                  <a:cubicBezTo>
                    <a:pt x="17513" y="401"/>
                    <a:pt x="17347" y="634"/>
                    <a:pt x="17146" y="901"/>
                  </a:cubicBezTo>
                  <a:lnTo>
                    <a:pt x="15278" y="3403"/>
                  </a:lnTo>
                  <a:cubicBezTo>
                    <a:pt x="13744" y="5538"/>
                    <a:pt x="11576" y="8473"/>
                    <a:pt x="9107" y="11676"/>
                  </a:cubicBezTo>
                  <a:cubicBezTo>
                    <a:pt x="6672" y="14878"/>
                    <a:pt x="4404" y="17747"/>
                    <a:pt x="2736" y="19748"/>
                  </a:cubicBezTo>
                  <a:cubicBezTo>
                    <a:pt x="1902" y="20782"/>
                    <a:pt x="1202" y="21583"/>
                    <a:pt x="735" y="22150"/>
                  </a:cubicBezTo>
                  <a:lnTo>
                    <a:pt x="168" y="22783"/>
                  </a:lnTo>
                  <a:cubicBezTo>
                    <a:pt x="101" y="22850"/>
                    <a:pt x="34" y="22950"/>
                    <a:pt x="1" y="23017"/>
                  </a:cubicBezTo>
                  <a:cubicBezTo>
                    <a:pt x="68" y="22950"/>
                    <a:pt x="134" y="22884"/>
                    <a:pt x="201" y="22817"/>
                  </a:cubicBezTo>
                  <a:lnTo>
                    <a:pt x="801" y="22216"/>
                  </a:lnTo>
                  <a:cubicBezTo>
                    <a:pt x="1335" y="21649"/>
                    <a:pt x="2036" y="20849"/>
                    <a:pt x="2870" y="19848"/>
                  </a:cubicBezTo>
                  <a:cubicBezTo>
                    <a:pt x="4604" y="17847"/>
                    <a:pt x="6872" y="15011"/>
                    <a:pt x="9308" y="11809"/>
                  </a:cubicBezTo>
                  <a:cubicBezTo>
                    <a:pt x="11743" y="8607"/>
                    <a:pt x="13911" y="5638"/>
                    <a:pt x="15445" y="3503"/>
                  </a:cubicBezTo>
                  <a:cubicBezTo>
                    <a:pt x="16212" y="2436"/>
                    <a:pt x="16813" y="1568"/>
                    <a:pt x="17247" y="934"/>
                  </a:cubicBezTo>
                  <a:lnTo>
                    <a:pt x="17714" y="234"/>
                  </a:lnTo>
                  <a:cubicBezTo>
                    <a:pt x="17780" y="167"/>
                    <a:pt x="17814" y="67"/>
                    <a:pt x="17880" y="0"/>
                  </a:cubicBezTo>
                  <a:close/>
                </a:path>
              </a:pathLst>
            </a:custGeom>
            <a:solidFill>
              <a:srgbClr val="C53F3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
            <p:cNvSpPr/>
            <p:nvPr/>
          </p:nvSpPr>
          <p:spPr>
            <a:xfrm>
              <a:off x="6977429" y="1735527"/>
              <a:ext cx="30956" cy="205585"/>
            </a:xfrm>
            <a:custGeom>
              <a:rect b="b" l="l" r="r" t="t"/>
              <a:pathLst>
                <a:path extrusionOk="0" h="9975" w="1502">
                  <a:moveTo>
                    <a:pt x="1468" y="1"/>
                  </a:moveTo>
                  <a:cubicBezTo>
                    <a:pt x="1402" y="1"/>
                    <a:pt x="1035" y="2202"/>
                    <a:pt x="635" y="4971"/>
                  </a:cubicBezTo>
                  <a:cubicBezTo>
                    <a:pt x="268" y="7740"/>
                    <a:pt x="1" y="9974"/>
                    <a:pt x="67" y="9974"/>
                  </a:cubicBezTo>
                  <a:cubicBezTo>
                    <a:pt x="134" y="9974"/>
                    <a:pt x="468" y="7773"/>
                    <a:pt x="868" y="5004"/>
                  </a:cubicBezTo>
                  <a:cubicBezTo>
                    <a:pt x="1235" y="2269"/>
                    <a:pt x="1502" y="1"/>
                    <a:pt x="1468" y="1"/>
                  </a:cubicBezTo>
                  <a:close/>
                </a:path>
              </a:pathLst>
            </a:custGeom>
            <a:solidFill>
              <a:srgbClr val="C53F3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
            <p:cNvSpPr/>
            <p:nvPr/>
          </p:nvSpPr>
          <p:spPr>
            <a:xfrm>
              <a:off x="7278562" y="1675717"/>
              <a:ext cx="589199" cy="459273"/>
            </a:xfrm>
            <a:custGeom>
              <a:rect b="b" l="l" r="r" t="t"/>
              <a:pathLst>
                <a:path extrusionOk="0" h="22284" w="28588">
                  <a:moveTo>
                    <a:pt x="28587" y="1"/>
                  </a:moveTo>
                  <a:lnTo>
                    <a:pt x="28587" y="1"/>
                  </a:lnTo>
                  <a:cubicBezTo>
                    <a:pt x="28487" y="67"/>
                    <a:pt x="28387" y="167"/>
                    <a:pt x="28320" y="234"/>
                  </a:cubicBezTo>
                  <a:lnTo>
                    <a:pt x="27486" y="868"/>
                  </a:lnTo>
                  <a:lnTo>
                    <a:pt x="24384" y="3203"/>
                  </a:lnTo>
                  <a:lnTo>
                    <a:pt x="14277" y="11075"/>
                  </a:lnTo>
                  <a:lnTo>
                    <a:pt x="4170" y="18947"/>
                  </a:lnTo>
                  <a:lnTo>
                    <a:pt x="1134" y="21383"/>
                  </a:lnTo>
                  <a:lnTo>
                    <a:pt x="300" y="22016"/>
                  </a:lnTo>
                  <a:cubicBezTo>
                    <a:pt x="200" y="22116"/>
                    <a:pt x="100" y="22183"/>
                    <a:pt x="0" y="22283"/>
                  </a:cubicBezTo>
                  <a:cubicBezTo>
                    <a:pt x="134" y="22216"/>
                    <a:pt x="234" y="22150"/>
                    <a:pt x="334" y="22083"/>
                  </a:cubicBezTo>
                  <a:lnTo>
                    <a:pt x="1168" y="21449"/>
                  </a:lnTo>
                  <a:lnTo>
                    <a:pt x="4237" y="19081"/>
                  </a:lnTo>
                  <a:lnTo>
                    <a:pt x="14344" y="11242"/>
                  </a:lnTo>
                  <a:lnTo>
                    <a:pt x="24451" y="3336"/>
                  </a:lnTo>
                  <a:lnTo>
                    <a:pt x="27486" y="935"/>
                  </a:lnTo>
                  <a:cubicBezTo>
                    <a:pt x="27853" y="634"/>
                    <a:pt x="28120" y="434"/>
                    <a:pt x="28320" y="267"/>
                  </a:cubicBezTo>
                  <a:cubicBezTo>
                    <a:pt x="28420" y="167"/>
                    <a:pt x="28521" y="101"/>
                    <a:pt x="28587" y="1"/>
                  </a:cubicBezTo>
                  <a:close/>
                </a:path>
              </a:pathLst>
            </a:custGeom>
            <a:solidFill>
              <a:srgbClr val="C53F3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
            <p:cNvSpPr/>
            <p:nvPr/>
          </p:nvSpPr>
          <p:spPr>
            <a:xfrm>
              <a:off x="7342494" y="2241503"/>
              <a:ext cx="941197" cy="73681"/>
            </a:xfrm>
            <a:custGeom>
              <a:rect b="b" l="l" r="r" t="t"/>
              <a:pathLst>
                <a:path extrusionOk="0" h="3575" w="45667">
                  <a:moveTo>
                    <a:pt x="45652" y="0"/>
                  </a:moveTo>
                  <a:cubicBezTo>
                    <a:pt x="45218" y="0"/>
                    <a:pt x="35183" y="723"/>
                    <a:pt x="22850" y="1669"/>
                  </a:cubicBezTo>
                  <a:cubicBezTo>
                    <a:pt x="10241" y="2670"/>
                    <a:pt x="0" y="3504"/>
                    <a:pt x="34" y="3571"/>
                  </a:cubicBezTo>
                  <a:cubicBezTo>
                    <a:pt x="34" y="3574"/>
                    <a:pt x="52" y="3575"/>
                    <a:pt x="88" y="3575"/>
                  </a:cubicBezTo>
                  <a:cubicBezTo>
                    <a:pt x="901" y="3575"/>
                    <a:pt x="10774" y="2861"/>
                    <a:pt x="22850" y="1903"/>
                  </a:cubicBezTo>
                  <a:cubicBezTo>
                    <a:pt x="35459" y="936"/>
                    <a:pt x="45666" y="68"/>
                    <a:pt x="45666" y="2"/>
                  </a:cubicBezTo>
                  <a:cubicBezTo>
                    <a:pt x="45666" y="1"/>
                    <a:pt x="45661" y="0"/>
                    <a:pt x="45652" y="0"/>
                  </a:cubicBezTo>
                  <a:close/>
                </a:path>
              </a:pathLst>
            </a:custGeom>
            <a:solidFill>
              <a:srgbClr val="C53F3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
            <p:cNvSpPr/>
            <p:nvPr/>
          </p:nvSpPr>
          <p:spPr>
            <a:xfrm>
              <a:off x="7304675" y="2556382"/>
              <a:ext cx="398082" cy="202885"/>
            </a:xfrm>
            <a:custGeom>
              <a:rect b="b" l="l" r="r" t="t"/>
              <a:pathLst>
                <a:path extrusionOk="0" h="9844" w="19315">
                  <a:moveTo>
                    <a:pt x="2" y="1"/>
                  </a:moveTo>
                  <a:cubicBezTo>
                    <a:pt x="1" y="1"/>
                    <a:pt x="1" y="1"/>
                    <a:pt x="1" y="1"/>
                  </a:cubicBezTo>
                  <a:cubicBezTo>
                    <a:pt x="1" y="68"/>
                    <a:pt x="4304" y="2303"/>
                    <a:pt x="9608" y="5005"/>
                  </a:cubicBezTo>
                  <a:cubicBezTo>
                    <a:pt x="14832" y="7699"/>
                    <a:pt x="19117" y="9843"/>
                    <a:pt x="19277" y="9843"/>
                  </a:cubicBezTo>
                  <a:cubicBezTo>
                    <a:pt x="19279" y="9843"/>
                    <a:pt x="19281" y="9843"/>
                    <a:pt x="19281" y="9842"/>
                  </a:cubicBezTo>
                  <a:cubicBezTo>
                    <a:pt x="19315" y="9775"/>
                    <a:pt x="15011" y="7573"/>
                    <a:pt x="9708" y="4838"/>
                  </a:cubicBezTo>
                  <a:cubicBezTo>
                    <a:pt x="4412" y="2124"/>
                    <a:pt x="68" y="1"/>
                    <a:pt x="2" y="1"/>
                  </a:cubicBezTo>
                  <a:close/>
                </a:path>
              </a:pathLst>
            </a:custGeom>
            <a:solidFill>
              <a:srgbClr val="C53F3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
            <p:cNvSpPr/>
            <p:nvPr/>
          </p:nvSpPr>
          <p:spPr>
            <a:xfrm>
              <a:off x="6255564" y="1485961"/>
              <a:ext cx="381574" cy="558284"/>
            </a:xfrm>
            <a:custGeom>
              <a:rect b="b" l="l" r="r" t="t"/>
              <a:pathLst>
                <a:path extrusionOk="0" h="27088" w="18514">
                  <a:moveTo>
                    <a:pt x="1" y="1"/>
                  </a:moveTo>
                  <a:lnTo>
                    <a:pt x="1" y="1"/>
                  </a:lnTo>
                  <a:cubicBezTo>
                    <a:pt x="34" y="101"/>
                    <a:pt x="67" y="201"/>
                    <a:pt x="134" y="301"/>
                  </a:cubicBezTo>
                  <a:cubicBezTo>
                    <a:pt x="268" y="501"/>
                    <a:pt x="434" y="768"/>
                    <a:pt x="668" y="1102"/>
                  </a:cubicBezTo>
                  <a:cubicBezTo>
                    <a:pt x="1102" y="1802"/>
                    <a:pt x="1735" y="2836"/>
                    <a:pt x="2536" y="4071"/>
                  </a:cubicBezTo>
                  <a:cubicBezTo>
                    <a:pt x="4137" y="6572"/>
                    <a:pt x="6405" y="10008"/>
                    <a:pt x="8974" y="13744"/>
                  </a:cubicBezTo>
                  <a:cubicBezTo>
                    <a:pt x="11509" y="17480"/>
                    <a:pt x="13877" y="20816"/>
                    <a:pt x="15645" y="23218"/>
                  </a:cubicBezTo>
                  <a:cubicBezTo>
                    <a:pt x="16513" y="24418"/>
                    <a:pt x="17213" y="25386"/>
                    <a:pt x="17713" y="26053"/>
                  </a:cubicBezTo>
                  <a:lnTo>
                    <a:pt x="18314" y="26820"/>
                  </a:lnTo>
                  <a:cubicBezTo>
                    <a:pt x="18381" y="26920"/>
                    <a:pt x="18447" y="26987"/>
                    <a:pt x="18514" y="27087"/>
                  </a:cubicBezTo>
                  <a:cubicBezTo>
                    <a:pt x="18481" y="26987"/>
                    <a:pt x="18414" y="26887"/>
                    <a:pt x="18347" y="26787"/>
                  </a:cubicBezTo>
                  <a:lnTo>
                    <a:pt x="17813" y="25986"/>
                  </a:lnTo>
                  <a:lnTo>
                    <a:pt x="15779" y="23118"/>
                  </a:lnTo>
                  <a:cubicBezTo>
                    <a:pt x="14077" y="20716"/>
                    <a:pt x="11709" y="17347"/>
                    <a:pt x="9141" y="13611"/>
                  </a:cubicBezTo>
                  <a:cubicBezTo>
                    <a:pt x="6572" y="9875"/>
                    <a:pt x="4304" y="6472"/>
                    <a:pt x="2669" y="3971"/>
                  </a:cubicBezTo>
                  <a:cubicBezTo>
                    <a:pt x="1869" y="2770"/>
                    <a:pt x="1202" y="1769"/>
                    <a:pt x="735" y="1068"/>
                  </a:cubicBezTo>
                  <a:lnTo>
                    <a:pt x="201" y="268"/>
                  </a:lnTo>
                  <a:cubicBezTo>
                    <a:pt x="134" y="168"/>
                    <a:pt x="67" y="101"/>
                    <a:pt x="1" y="1"/>
                  </a:cubicBezTo>
                  <a:close/>
                </a:path>
              </a:pathLst>
            </a:custGeom>
            <a:solidFill>
              <a:srgbClr val="C53F3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3"/>
            <p:cNvSpPr/>
            <p:nvPr/>
          </p:nvSpPr>
          <p:spPr>
            <a:xfrm>
              <a:off x="6263829" y="2084084"/>
              <a:ext cx="259892" cy="122444"/>
            </a:xfrm>
            <a:custGeom>
              <a:rect b="b" l="l" r="r" t="t"/>
              <a:pathLst>
                <a:path extrusionOk="0" h="5941" w="12610">
                  <a:moveTo>
                    <a:pt x="1" y="0"/>
                  </a:moveTo>
                  <a:cubicBezTo>
                    <a:pt x="1" y="0"/>
                    <a:pt x="0" y="0"/>
                    <a:pt x="0" y="1"/>
                  </a:cubicBezTo>
                  <a:cubicBezTo>
                    <a:pt x="0" y="67"/>
                    <a:pt x="2769" y="1468"/>
                    <a:pt x="6271" y="3070"/>
                  </a:cubicBezTo>
                  <a:cubicBezTo>
                    <a:pt x="9655" y="4664"/>
                    <a:pt x="12436" y="5941"/>
                    <a:pt x="12602" y="5941"/>
                  </a:cubicBezTo>
                  <a:cubicBezTo>
                    <a:pt x="12606" y="5941"/>
                    <a:pt x="12608" y="5940"/>
                    <a:pt x="12609" y="5938"/>
                  </a:cubicBezTo>
                  <a:cubicBezTo>
                    <a:pt x="12609" y="5905"/>
                    <a:pt x="9807" y="4504"/>
                    <a:pt x="6338" y="2869"/>
                  </a:cubicBezTo>
                  <a:cubicBezTo>
                    <a:pt x="2913" y="1256"/>
                    <a:pt x="74" y="0"/>
                    <a:pt x="1" y="0"/>
                  </a:cubicBezTo>
                  <a:close/>
                </a:path>
              </a:pathLst>
            </a:custGeom>
            <a:solidFill>
              <a:srgbClr val="C53F3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
            <p:cNvSpPr/>
            <p:nvPr/>
          </p:nvSpPr>
          <p:spPr>
            <a:xfrm>
              <a:off x="5609338" y="2286886"/>
              <a:ext cx="880686" cy="79184"/>
            </a:xfrm>
            <a:custGeom>
              <a:rect b="b" l="l" r="r" t="t"/>
              <a:pathLst>
                <a:path extrusionOk="0" h="3842" w="42731">
                  <a:moveTo>
                    <a:pt x="12" y="0"/>
                  </a:moveTo>
                  <a:cubicBezTo>
                    <a:pt x="4" y="0"/>
                    <a:pt x="0" y="0"/>
                    <a:pt x="0" y="1"/>
                  </a:cubicBezTo>
                  <a:cubicBezTo>
                    <a:pt x="0" y="68"/>
                    <a:pt x="9574" y="969"/>
                    <a:pt x="21349" y="2036"/>
                  </a:cubicBezTo>
                  <a:cubicBezTo>
                    <a:pt x="32697" y="3062"/>
                    <a:pt x="41981" y="3841"/>
                    <a:pt x="42687" y="3841"/>
                  </a:cubicBezTo>
                  <a:cubicBezTo>
                    <a:pt x="42716" y="3841"/>
                    <a:pt x="42731" y="3840"/>
                    <a:pt x="42731" y="3837"/>
                  </a:cubicBezTo>
                  <a:cubicBezTo>
                    <a:pt x="42731" y="3771"/>
                    <a:pt x="33157" y="2870"/>
                    <a:pt x="21382" y="1836"/>
                  </a:cubicBezTo>
                  <a:cubicBezTo>
                    <a:pt x="9811" y="790"/>
                    <a:pt x="387" y="0"/>
                    <a:pt x="12" y="0"/>
                  </a:cubicBezTo>
                  <a:close/>
                </a:path>
              </a:pathLst>
            </a:custGeom>
            <a:solidFill>
              <a:srgbClr val="C53F3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
            <p:cNvSpPr/>
            <p:nvPr/>
          </p:nvSpPr>
          <p:spPr>
            <a:xfrm>
              <a:off x="6034893" y="2601766"/>
              <a:ext cx="525947" cy="223495"/>
            </a:xfrm>
            <a:custGeom>
              <a:rect b="b" l="l" r="r" t="t"/>
              <a:pathLst>
                <a:path extrusionOk="0" h="10844" w="25519">
                  <a:moveTo>
                    <a:pt x="25517" y="0"/>
                  </a:moveTo>
                  <a:cubicBezTo>
                    <a:pt x="25404" y="0"/>
                    <a:pt x="19731" y="2324"/>
                    <a:pt x="12743" y="5305"/>
                  </a:cubicBezTo>
                  <a:cubicBezTo>
                    <a:pt x="5704" y="8307"/>
                    <a:pt x="0" y="10775"/>
                    <a:pt x="33" y="10842"/>
                  </a:cubicBezTo>
                  <a:cubicBezTo>
                    <a:pt x="34" y="10843"/>
                    <a:pt x="35" y="10843"/>
                    <a:pt x="38" y="10843"/>
                  </a:cubicBezTo>
                  <a:cubicBezTo>
                    <a:pt x="224" y="10843"/>
                    <a:pt x="5868" y="8499"/>
                    <a:pt x="12809" y="5538"/>
                  </a:cubicBezTo>
                  <a:cubicBezTo>
                    <a:pt x="19848" y="2536"/>
                    <a:pt x="25518" y="67"/>
                    <a:pt x="25518" y="1"/>
                  </a:cubicBezTo>
                  <a:cubicBezTo>
                    <a:pt x="25518" y="1"/>
                    <a:pt x="25518" y="0"/>
                    <a:pt x="25517" y="0"/>
                  </a:cubicBezTo>
                  <a:close/>
                </a:path>
              </a:pathLst>
            </a:custGeom>
            <a:solidFill>
              <a:srgbClr val="C53F3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
            <p:cNvSpPr/>
            <p:nvPr/>
          </p:nvSpPr>
          <p:spPr>
            <a:xfrm>
              <a:off x="6490003" y="1936970"/>
              <a:ext cx="858695" cy="858695"/>
            </a:xfrm>
            <a:custGeom>
              <a:rect b="b" l="l" r="r" t="t"/>
              <a:pathLst>
                <a:path extrusionOk="0" h="41664" w="41664">
                  <a:moveTo>
                    <a:pt x="20849" y="0"/>
                  </a:moveTo>
                  <a:cubicBezTo>
                    <a:pt x="9341" y="0"/>
                    <a:pt x="1" y="9307"/>
                    <a:pt x="1" y="20815"/>
                  </a:cubicBezTo>
                  <a:cubicBezTo>
                    <a:pt x="1" y="32323"/>
                    <a:pt x="9341" y="41663"/>
                    <a:pt x="20849" y="41663"/>
                  </a:cubicBezTo>
                  <a:cubicBezTo>
                    <a:pt x="32357" y="41663"/>
                    <a:pt x="41664" y="32323"/>
                    <a:pt x="41664" y="20815"/>
                  </a:cubicBezTo>
                  <a:cubicBezTo>
                    <a:pt x="41664" y="9307"/>
                    <a:pt x="32357" y="0"/>
                    <a:pt x="20849" y="0"/>
                  </a:cubicBezTo>
                  <a:close/>
                </a:path>
              </a:pathLst>
            </a:custGeom>
            <a:solidFill>
              <a:srgbClr val="C5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
            <p:cNvSpPr/>
            <p:nvPr/>
          </p:nvSpPr>
          <p:spPr>
            <a:xfrm>
              <a:off x="6490003" y="1936970"/>
              <a:ext cx="858695" cy="858695"/>
            </a:xfrm>
            <a:custGeom>
              <a:rect b="b" l="l" r="r" t="t"/>
              <a:pathLst>
                <a:path extrusionOk="0" h="41664" w="41664">
                  <a:moveTo>
                    <a:pt x="20849" y="0"/>
                  </a:moveTo>
                  <a:cubicBezTo>
                    <a:pt x="9341" y="0"/>
                    <a:pt x="1" y="9307"/>
                    <a:pt x="1" y="20815"/>
                  </a:cubicBezTo>
                  <a:cubicBezTo>
                    <a:pt x="1" y="32323"/>
                    <a:pt x="9341" y="41663"/>
                    <a:pt x="20849" y="41663"/>
                  </a:cubicBezTo>
                  <a:cubicBezTo>
                    <a:pt x="32357" y="41663"/>
                    <a:pt x="41664" y="32323"/>
                    <a:pt x="41664" y="20815"/>
                  </a:cubicBezTo>
                  <a:cubicBezTo>
                    <a:pt x="41664" y="9307"/>
                    <a:pt x="32357" y="0"/>
                    <a:pt x="20849" y="0"/>
                  </a:cubicBezTo>
                  <a:close/>
                </a:path>
              </a:pathLst>
            </a:cu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
            <p:cNvSpPr/>
            <p:nvPr/>
          </p:nvSpPr>
          <p:spPr>
            <a:xfrm>
              <a:off x="6683881" y="2136763"/>
              <a:ext cx="398762" cy="381161"/>
            </a:xfrm>
            <a:custGeom>
              <a:rect b="b" l="l" r="r" t="t"/>
              <a:pathLst>
                <a:path extrusionOk="0" h="18494" w="19348">
                  <a:moveTo>
                    <a:pt x="10525" y="0"/>
                  </a:moveTo>
                  <a:cubicBezTo>
                    <a:pt x="8237" y="0"/>
                    <a:pt x="5925" y="939"/>
                    <a:pt x="4237" y="2949"/>
                  </a:cubicBezTo>
                  <a:cubicBezTo>
                    <a:pt x="0" y="7919"/>
                    <a:pt x="2936" y="15591"/>
                    <a:pt x="9407" y="16492"/>
                  </a:cubicBezTo>
                  <a:lnTo>
                    <a:pt x="10041" y="18493"/>
                  </a:lnTo>
                  <a:lnTo>
                    <a:pt x="16946" y="16325"/>
                  </a:lnTo>
                  <a:cubicBezTo>
                    <a:pt x="16946" y="16325"/>
                    <a:pt x="16645" y="15191"/>
                    <a:pt x="16345" y="14190"/>
                  </a:cubicBezTo>
                  <a:cubicBezTo>
                    <a:pt x="18547" y="11989"/>
                    <a:pt x="19347" y="8786"/>
                    <a:pt x="18447" y="5817"/>
                  </a:cubicBezTo>
                  <a:cubicBezTo>
                    <a:pt x="17289" y="2085"/>
                    <a:pt x="13934" y="0"/>
                    <a:pt x="10525" y="0"/>
                  </a:cubicBezTo>
                  <a:close/>
                </a:path>
              </a:pathLst>
            </a:custGeom>
            <a:solidFill>
              <a:srgbClr val="C5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
            <p:cNvSpPr/>
            <p:nvPr/>
          </p:nvSpPr>
          <p:spPr>
            <a:xfrm>
              <a:off x="6828934" y="2305208"/>
              <a:ext cx="181512" cy="194146"/>
            </a:xfrm>
            <a:custGeom>
              <a:rect b="b" l="l" r="r" t="t"/>
              <a:pathLst>
                <a:path extrusionOk="0" h="9420" w="8807">
                  <a:moveTo>
                    <a:pt x="5475" y="71"/>
                  </a:moveTo>
                  <a:cubicBezTo>
                    <a:pt x="5584" y="71"/>
                    <a:pt x="5689" y="131"/>
                    <a:pt x="5771" y="213"/>
                  </a:cubicBezTo>
                  <a:cubicBezTo>
                    <a:pt x="5905" y="313"/>
                    <a:pt x="5972" y="480"/>
                    <a:pt x="5972" y="613"/>
                  </a:cubicBezTo>
                  <a:cubicBezTo>
                    <a:pt x="5972" y="947"/>
                    <a:pt x="5871" y="1247"/>
                    <a:pt x="5671" y="1514"/>
                  </a:cubicBezTo>
                  <a:cubicBezTo>
                    <a:pt x="5599" y="1626"/>
                    <a:pt x="5519" y="1731"/>
                    <a:pt x="5431" y="1829"/>
                  </a:cubicBezTo>
                  <a:lnTo>
                    <a:pt x="5431" y="1829"/>
                  </a:lnTo>
                  <a:cubicBezTo>
                    <a:pt x="5362" y="1752"/>
                    <a:pt x="5297" y="1669"/>
                    <a:pt x="5238" y="1581"/>
                  </a:cubicBezTo>
                  <a:cubicBezTo>
                    <a:pt x="5038" y="1347"/>
                    <a:pt x="4937" y="1047"/>
                    <a:pt x="4904" y="747"/>
                  </a:cubicBezTo>
                  <a:cubicBezTo>
                    <a:pt x="4904" y="613"/>
                    <a:pt x="4971" y="446"/>
                    <a:pt x="5038" y="346"/>
                  </a:cubicBezTo>
                  <a:cubicBezTo>
                    <a:pt x="5104" y="213"/>
                    <a:pt x="5238" y="113"/>
                    <a:pt x="5404" y="80"/>
                  </a:cubicBezTo>
                  <a:cubicBezTo>
                    <a:pt x="5428" y="74"/>
                    <a:pt x="5452" y="71"/>
                    <a:pt x="5475" y="71"/>
                  </a:cubicBezTo>
                  <a:close/>
                  <a:moveTo>
                    <a:pt x="8221" y="905"/>
                  </a:moveTo>
                  <a:cubicBezTo>
                    <a:pt x="8261" y="905"/>
                    <a:pt x="8301" y="908"/>
                    <a:pt x="8340" y="913"/>
                  </a:cubicBezTo>
                  <a:cubicBezTo>
                    <a:pt x="8607" y="980"/>
                    <a:pt x="8774" y="1214"/>
                    <a:pt x="8707" y="1481"/>
                  </a:cubicBezTo>
                  <a:cubicBezTo>
                    <a:pt x="8673" y="1747"/>
                    <a:pt x="8507" y="1981"/>
                    <a:pt x="8307" y="2148"/>
                  </a:cubicBezTo>
                  <a:cubicBezTo>
                    <a:pt x="7938" y="2406"/>
                    <a:pt x="7515" y="2532"/>
                    <a:pt x="7095" y="2540"/>
                  </a:cubicBezTo>
                  <a:lnTo>
                    <a:pt x="7095" y="2540"/>
                  </a:lnTo>
                  <a:cubicBezTo>
                    <a:pt x="7144" y="2269"/>
                    <a:pt x="7208" y="2002"/>
                    <a:pt x="7306" y="1747"/>
                  </a:cubicBezTo>
                  <a:cubicBezTo>
                    <a:pt x="7373" y="1481"/>
                    <a:pt x="7473" y="1280"/>
                    <a:pt x="7673" y="1114"/>
                  </a:cubicBezTo>
                  <a:cubicBezTo>
                    <a:pt x="7812" y="975"/>
                    <a:pt x="8020" y="905"/>
                    <a:pt x="8221" y="905"/>
                  </a:cubicBezTo>
                  <a:close/>
                  <a:moveTo>
                    <a:pt x="2464" y="601"/>
                  </a:moveTo>
                  <a:cubicBezTo>
                    <a:pt x="2500" y="601"/>
                    <a:pt x="2536" y="605"/>
                    <a:pt x="2569" y="613"/>
                  </a:cubicBezTo>
                  <a:cubicBezTo>
                    <a:pt x="2869" y="680"/>
                    <a:pt x="3103" y="913"/>
                    <a:pt x="3203" y="1214"/>
                  </a:cubicBezTo>
                  <a:cubicBezTo>
                    <a:pt x="3303" y="1514"/>
                    <a:pt x="3370" y="1814"/>
                    <a:pt x="3370" y="2114"/>
                  </a:cubicBezTo>
                  <a:cubicBezTo>
                    <a:pt x="3361" y="2263"/>
                    <a:pt x="3341" y="2409"/>
                    <a:pt x="3308" y="2552"/>
                  </a:cubicBezTo>
                  <a:lnTo>
                    <a:pt x="3308" y="2552"/>
                  </a:lnTo>
                  <a:cubicBezTo>
                    <a:pt x="2917" y="2461"/>
                    <a:pt x="2555" y="2255"/>
                    <a:pt x="2269" y="1948"/>
                  </a:cubicBezTo>
                  <a:cubicBezTo>
                    <a:pt x="2069" y="1714"/>
                    <a:pt x="1935" y="1414"/>
                    <a:pt x="1969" y="1080"/>
                  </a:cubicBezTo>
                  <a:cubicBezTo>
                    <a:pt x="1969" y="947"/>
                    <a:pt x="2035" y="780"/>
                    <a:pt x="2135" y="713"/>
                  </a:cubicBezTo>
                  <a:cubicBezTo>
                    <a:pt x="2236" y="638"/>
                    <a:pt x="2354" y="601"/>
                    <a:pt x="2464" y="601"/>
                  </a:cubicBezTo>
                  <a:close/>
                  <a:moveTo>
                    <a:pt x="642" y="3365"/>
                  </a:moveTo>
                  <a:cubicBezTo>
                    <a:pt x="684" y="3365"/>
                    <a:pt x="726" y="3370"/>
                    <a:pt x="768" y="3382"/>
                  </a:cubicBezTo>
                  <a:cubicBezTo>
                    <a:pt x="1001" y="3415"/>
                    <a:pt x="1201" y="3549"/>
                    <a:pt x="1368" y="3749"/>
                  </a:cubicBezTo>
                  <a:cubicBezTo>
                    <a:pt x="1535" y="3916"/>
                    <a:pt x="1694" y="4091"/>
                    <a:pt x="1844" y="4270"/>
                  </a:cubicBezTo>
                  <a:lnTo>
                    <a:pt x="1844" y="4270"/>
                  </a:lnTo>
                  <a:cubicBezTo>
                    <a:pt x="1629" y="4361"/>
                    <a:pt x="1401" y="4422"/>
                    <a:pt x="1168" y="4449"/>
                  </a:cubicBezTo>
                  <a:cubicBezTo>
                    <a:pt x="1122" y="4455"/>
                    <a:pt x="1077" y="4458"/>
                    <a:pt x="1031" y="4458"/>
                  </a:cubicBezTo>
                  <a:cubicBezTo>
                    <a:pt x="811" y="4458"/>
                    <a:pt x="594" y="4393"/>
                    <a:pt x="401" y="4283"/>
                  </a:cubicBezTo>
                  <a:cubicBezTo>
                    <a:pt x="167" y="4149"/>
                    <a:pt x="67" y="3882"/>
                    <a:pt x="167" y="3649"/>
                  </a:cubicBezTo>
                  <a:cubicBezTo>
                    <a:pt x="250" y="3484"/>
                    <a:pt x="445" y="3365"/>
                    <a:pt x="642" y="3365"/>
                  </a:cubicBezTo>
                  <a:close/>
                  <a:moveTo>
                    <a:pt x="5493" y="1"/>
                  </a:moveTo>
                  <a:cubicBezTo>
                    <a:pt x="5452" y="1"/>
                    <a:pt x="5410" y="5"/>
                    <a:pt x="5371" y="13"/>
                  </a:cubicBezTo>
                  <a:cubicBezTo>
                    <a:pt x="5038" y="80"/>
                    <a:pt x="4804" y="413"/>
                    <a:pt x="4837" y="780"/>
                  </a:cubicBezTo>
                  <a:cubicBezTo>
                    <a:pt x="4837" y="1080"/>
                    <a:pt x="4971" y="1414"/>
                    <a:pt x="5171" y="1681"/>
                  </a:cubicBezTo>
                  <a:cubicBezTo>
                    <a:pt x="5225" y="1762"/>
                    <a:pt x="5286" y="1840"/>
                    <a:pt x="5352" y="1914"/>
                  </a:cubicBezTo>
                  <a:lnTo>
                    <a:pt x="5352" y="1914"/>
                  </a:lnTo>
                  <a:cubicBezTo>
                    <a:pt x="5008" y="2266"/>
                    <a:pt x="4567" y="2507"/>
                    <a:pt x="4070" y="2581"/>
                  </a:cubicBezTo>
                  <a:cubicBezTo>
                    <a:pt x="3969" y="2597"/>
                    <a:pt x="3867" y="2604"/>
                    <a:pt x="3766" y="2604"/>
                  </a:cubicBezTo>
                  <a:cubicBezTo>
                    <a:pt x="3650" y="2604"/>
                    <a:pt x="3535" y="2594"/>
                    <a:pt x="3423" y="2575"/>
                  </a:cubicBezTo>
                  <a:lnTo>
                    <a:pt x="3423" y="2575"/>
                  </a:lnTo>
                  <a:cubicBezTo>
                    <a:pt x="3454" y="2425"/>
                    <a:pt x="3470" y="2270"/>
                    <a:pt x="3470" y="2114"/>
                  </a:cubicBezTo>
                  <a:cubicBezTo>
                    <a:pt x="3470" y="1814"/>
                    <a:pt x="3436" y="1481"/>
                    <a:pt x="3303" y="1180"/>
                  </a:cubicBezTo>
                  <a:cubicBezTo>
                    <a:pt x="3236" y="1014"/>
                    <a:pt x="3170" y="880"/>
                    <a:pt x="3036" y="747"/>
                  </a:cubicBezTo>
                  <a:cubicBezTo>
                    <a:pt x="2936" y="647"/>
                    <a:pt x="2769" y="547"/>
                    <a:pt x="2602" y="513"/>
                  </a:cubicBezTo>
                  <a:cubicBezTo>
                    <a:pt x="2564" y="506"/>
                    <a:pt x="2526" y="503"/>
                    <a:pt x="2489" y="503"/>
                  </a:cubicBezTo>
                  <a:cubicBezTo>
                    <a:pt x="2163" y="503"/>
                    <a:pt x="1869" y="751"/>
                    <a:pt x="1869" y="1080"/>
                  </a:cubicBezTo>
                  <a:cubicBezTo>
                    <a:pt x="1835" y="1447"/>
                    <a:pt x="1969" y="1781"/>
                    <a:pt x="2202" y="2014"/>
                  </a:cubicBezTo>
                  <a:cubicBezTo>
                    <a:pt x="2505" y="2337"/>
                    <a:pt x="2880" y="2550"/>
                    <a:pt x="3285" y="2646"/>
                  </a:cubicBezTo>
                  <a:lnTo>
                    <a:pt x="3285" y="2646"/>
                  </a:lnTo>
                  <a:cubicBezTo>
                    <a:pt x="3177" y="3045"/>
                    <a:pt x="2972" y="3413"/>
                    <a:pt x="2669" y="3715"/>
                  </a:cubicBezTo>
                  <a:cubicBezTo>
                    <a:pt x="2456" y="3928"/>
                    <a:pt x="2206" y="4103"/>
                    <a:pt x="1933" y="4231"/>
                  </a:cubicBezTo>
                  <a:lnTo>
                    <a:pt x="1933" y="4231"/>
                  </a:lnTo>
                  <a:cubicBezTo>
                    <a:pt x="1786" y="4051"/>
                    <a:pt x="1636" y="3866"/>
                    <a:pt x="1468" y="3682"/>
                  </a:cubicBezTo>
                  <a:cubicBezTo>
                    <a:pt x="1302" y="3482"/>
                    <a:pt x="1068" y="3349"/>
                    <a:pt x="801" y="3282"/>
                  </a:cubicBezTo>
                  <a:cubicBezTo>
                    <a:pt x="765" y="3273"/>
                    <a:pt x="730" y="3269"/>
                    <a:pt x="694" y="3269"/>
                  </a:cubicBezTo>
                  <a:cubicBezTo>
                    <a:pt x="596" y="3269"/>
                    <a:pt x="499" y="3300"/>
                    <a:pt x="401" y="3349"/>
                  </a:cubicBezTo>
                  <a:cubicBezTo>
                    <a:pt x="267" y="3382"/>
                    <a:pt x="134" y="3482"/>
                    <a:pt x="101" y="3615"/>
                  </a:cubicBezTo>
                  <a:cubicBezTo>
                    <a:pt x="1" y="3916"/>
                    <a:pt x="101" y="4216"/>
                    <a:pt x="368" y="4349"/>
                  </a:cubicBezTo>
                  <a:cubicBezTo>
                    <a:pt x="574" y="4479"/>
                    <a:pt x="781" y="4528"/>
                    <a:pt x="1004" y="4528"/>
                  </a:cubicBezTo>
                  <a:cubicBezTo>
                    <a:pt x="1068" y="4528"/>
                    <a:pt x="1134" y="4524"/>
                    <a:pt x="1201" y="4516"/>
                  </a:cubicBezTo>
                  <a:cubicBezTo>
                    <a:pt x="1452" y="4502"/>
                    <a:pt x="1691" y="4448"/>
                    <a:pt x="1916" y="4357"/>
                  </a:cubicBezTo>
                  <a:lnTo>
                    <a:pt x="1916" y="4357"/>
                  </a:lnTo>
                  <a:cubicBezTo>
                    <a:pt x="2039" y="4509"/>
                    <a:pt x="2157" y="4662"/>
                    <a:pt x="2269" y="4816"/>
                  </a:cubicBezTo>
                  <a:cubicBezTo>
                    <a:pt x="3403" y="6184"/>
                    <a:pt x="4270" y="7351"/>
                    <a:pt x="4871" y="8185"/>
                  </a:cubicBezTo>
                  <a:lnTo>
                    <a:pt x="5571" y="9086"/>
                  </a:lnTo>
                  <a:lnTo>
                    <a:pt x="5771" y="9353"/>
                  </a:lnTo>
                  <a:lnTo>
                    <a:pt x="5605" y="9086"/>
                  </a:lnTo>
                  <a:cubicBezTo>
                    <a:pt x="5438" y="8886"/>
                    <a:pt x="5238" y="8552"/>
                    <a:pt x="4937" y="8152"/>
                  </a:cubicBezTo>
                  <a:cubicBezTo>
                    <a:pt x="4337" y="7318"/>
                    <a:pt x="3503" y="6151"/>
                    <a:pt x="2369" y="4750"/>
                  </a:cubicBezTo>
                  <a:cubicBezTo>
                    <a:pt x="2244" y="4611"/>
                    <a:pt x="2125" y="4467"/>
                    <a:pt x="2005" y="4319"/>
                  </a:cubicBezTo>
                  <a:lnTo>
                    <a:pt x="2005" y="4319"/>
                  </a:lnTo>
                  <a:cubicBezTo>
                    <a:pt x="2284" y="4193"/>
                    <a:pt x="2541" y="4011"/>
                    <a:pt x="2769" y="3782"/>
                  </a:cubicBezTo>
                  <a:cubicBezTo>
                    <a:pt x="3073" y="3478"/>
                    <a:pt x="3295" y="3092"/>
                    <a:pt x="3401" y="2670"/>
                  </a:cubicBezTo>
                  <a:lnTo>
                    <a:pt x="3401" y="2670"/>
                  </a:lnTo>
                  <a:cubicBezTo>
                    <a:pt x="3528" y="2693"/>
                    <a:pt x="3657" y="2704"/>
                    <a:pt x="3787" y="2704"/>
                  </a:cubicBezTo>
                  <a:cubicBezTo>
                    <a:pt x="3892" y="2704"/>
                    <a:pt x="3998" y="2696"/>
                    <a:pt x="4104" y="2681"/>
                  </a:cubicBezTo>
                  <a:cubicBezTo>
                    <a:pt x="4622" y="2607"/>
                    <a:pt x="5085" y="2369"/>
                    <a:pt x="5440" y="2007"/>
                  </a:cubicBezTo>
                  <a:lnTo>
                    <a:pt x="5440" y="2007"/>
                  </a:lnTo>
                  <a:cubicBezTo>
                    <a:pt x="5771" y="2338"/>
                    <a:pt x="6212" y="2571"/>
                    <a:pt x="6672" y="2648"/>
                  </a:cubicBezTo>
                  <a:cubicBezTo>
                    <a:pt x="6778" y="2666"/>
                    <a:pt x="6884" y="2675"/>
                    <a:pt x="6989" y="2677"/>
                  </a:cubicBezTo>
                  <a:lnTo>
                    <a:pt x="6989" y="2677"/>
                  </a:lnTo>
                  <a:cubicBezTo>
                    <a:pt x="6966" y="2822"/>
                    <a:pt x="6949" y="2969"/>
                    <a:pt x="6939" y="3115"/>
                  </a:cubicBezTo>
                  <a:cubicBezTo>
                    <a:pt x="6839" y="3916"/>
                    <a:pt x="6839" y="4750"/>
                    <a:pt x="6906" y="5550"/>
                  </a:cubicBezTo>
                  <a:cubicBezTo>
                    <a:pt x="6939" y="6251"/>
                    <a:pt x="7039" y="6851"/>
                    <a:pt x="7106" y="7351"/>
                  </a:cubicBezTo>
                  <a:cubicBezTo>
                    <a:pt x="7206" y="7852"/>
                    <a:pt x="7272" y="8219"/>
                    <a:pt x="7306" y="8486"/>
                  </a:cubicBezTo>
                  <a:cubicBezTo>
                    <a:pt x="7339" y="8619"/>
                    <a:pt x="7373" y="8719"/>
                    <a:pt x="7373" y="8786"/>
                  </a:cubicBezTo>
                  <a:lnTo>
                    <a:pt x="7406" y="8886"/>
                  </a:lnTo>
                  <a:lnTo>
                    <a:pt x="7373" y="8752"/>
                  </a:lnTo>
                  <a:cubicBezTo>
                    <a:pt x="7373" y="8686"/>
                    <a:pt x="7339" y="8586"/>
                    <a:pt x="7339" y="8452"/>
                  </a:cubicBezTo>
                  <a:cubicBezTo>
                    <a:pt x="7306" y="8185"/>
                    <a:pt x="7239" y="7818"/>
                    <a:pt x="7172" y="7318"/>
                  </a:cubicBezTo>
                  <a:cubicBezTo>
                    <a:pt x="7106" y="6818"/>
                    <a:pt x="7006" y="6217"/>
                    <a:pt x="6972" y="5517"/>
                  </a:cubicBezTo>
                  <a:cubicBezTo>
                    <a:pt x="6906" y="4716"/>
                    <a:pt x="6906" y="3916"/>
                    <a:pt x="7006" y="3115"/>
                  </a:cubicBezTo>
                  <a:cubicBezTo>
                    <a:pt x="7027" y="2968"/>
                    <a:pt x="7047" y="2822"/>
                    <a:pt x="7072" y="2676"/>
                  </a:cubicBezTo>
                  <a:lnTo>
                    <a:pt x="7072" y="2676"/>
                  </a:lnTo>
                  <a:cubicBezTo>
                    <a:pt x="7533" y="2666"/>
                    <a:pt x="7977" y="2507"/>
                    <a:pt x="8340" y="2248"/>
                  </a:cubicBezTo>
                  <a:cubicBezTo>
                    <a:pt x="8573" y="2081"/>
                    <a:pt x="8740" y="1814"/>
                    <a:pt x="8807" y="1514"/>
                  </a:cubicBezTo>
                  <a:cubicBezTo>
                    <a:pt x="8807" y="1380"/>
                    <a:pt x="8774" y="1247"/>
                    <a:pt x="8707" y="1114"/>
                  </a:cubicBezTo>
                  <a:cubicBezTo>
                    <a:pt x="8640" y="980"/>
                    <a:pt x="8507" y="913"/>
                    <a:pt x="8373" y="880"/>
                  </a:cubicBezTo>
                  <a:cubicBezTo>
                    <a:pt x="8298" y="863"/>
                    <a:pt x="8225" y="855"/>
                    <a:pt x="8155" y="855"/>
                  </a:cubicBezTo>
                  <a:cubicBezTo>
                    <a:pt x="7944" y="855"/>
                    <a:pt x="7756" y="930"/>
                    <a:pt x="7606" y="1080"/>
                  </a:cubicBezTo>
                  <a:cubicBezTo>
                    <a:pt x="7406" y="1280"/>
                    <a:pt x="7272" y="1481"/>
                    <a:pt x="7206" y="1747"/>
                  </a:cubicBezTo>
                  <a:cubicBezTo>
                    <a:pt x="7127" y="2002"/>
                    <a:pt x="7060" y="2268"/>
                    <a:pt x="7012" y="2540"/>
                  </a:cubicBezTo>
                  <a:lnTo>
                    <a:pt x="7012" y="2540"/>
                  </a:lnTo>
                  <a:cubicBezTo>
                    <a:pt x="6462" y="2529"/>
                    <a:pt x="5922" y="2314"/>
                    <a:pt x="5520" y="1921"/>
                  </a:cubicBezTo>
                  <a:lnTo>
                    <a:pt x="5520" y="1921"/>
                  </a:lnTo>
                  <a:cubicBezTo>
                    <a:pt x="5613" y="1816"/>
                    <a:pt x="5697" y="1703"/>
                    <a:pt x="5771" y="1581"/>
                  </a:cubicBezTo>
                  <a:cubicBezTo>
                    <a:pt x="5972" y="1314"/>
                    <a:pt x="6072" y="980"/>
                    <a:pt x="6072" y="613"/>
                  </a:cubicBezTo>
                  <a:cubicBezTo>
                    <a:pt x="6072" y="446"/>
                    <a:pt x="5972" y="280"/>
                    <a:pt x="5871" y="146"/>
                  </a:cubicBezTo>
                  <a:cubicBezTo>
                    <a:pt x="5770" y="44"/>
                    <a:pt x="5629" y="1"/>
                    <a:pt x="5493" y="1"/>
                  </a:cubicBezTo>
                  <a:close/>
                  <a:moveTo>
                    <a:pt x="5771" y="9353"/>
                  </a:moveTo>
                  <a:cubicBezTo>
                    <a:pt x="5771" y="9386"/>
                    <a:pt x="5805" y="9420"/>
                    <a:pt x="5805" y="9420"/>
                  </a:cubicBezTo>
                  <a:lnTo>
                    <a:pt x="5771" y="9353"/>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
            <p:cNvSpPr/>
            <p:nvPr/>
          </p:nvSpPr>
          <p:spPr>
            <a:xfrm>
              <a:off x="6894247" y="2484206"/>
              <a:ext cx="143714" cy="57440"/>
            </a:xfrm>
            <a:custGeom>
              <a:rect b="b" l="l" r="r" t="t"/>
              <a:pathLst>
                <a:path extrusionOk="0" h="2787" w="6973">
                  <a:moveTo>
                    <a:pt x="6499" y="1"/>
                  </a:moveTo>
                  <a:cubicBezTo>
                    <a:pt x="6445" y="1"/>
                    <a:pt x="6391" y="11"/>
                    <a:pt x="6338" y="34"/>
                  </a:cubicBezTo>
                  <a:lnTo>
                    <a:pt x="367" y="1869"/>
                  </a:lnTo>
                  <a:cubicBezTo>
                    <a:pt x="134" y="1935"/>
                    <a:pt x="1" y="2202"/>
                    <a:pt x="67" y="2469"/>
                  </a:cubicBezTo>
                  <a:cubicBezTo>
                    <a:pt x="150" y="2662"/>
                    <a:pt x="324" y="2786"/>
                    <a:pt x="532" y="2786"/>
                  </a:cubicBezTo>
                  <a:cubicBezTo>
                    <a:pt x="576" y="2786"/>
                    <a:pt x="621" y="2781"/>
                    <a:pt x="668" y="2769"/>
                  </a:cubicBezTo>
                  <a:lnTo>
                    <a:pt x="6605" y="901"/>
                  </a:lnTo>
                  <a:cubicBezTo>
                    <a:pt x="6839" y="835"/>
                    <a:pt x="6972" y="568"/>
                    <a:pt x="6905" y="334"/>
                  </a:cubicBezTo>
                  <a:cubicBezTo>
                    <a:pt x="6854" y="127"/>
                    <a:pt x="6682" y="1"/>
                    <a:pt x="649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
            <p:cNvSpPr/>
            <p:nvPr/>
          </p:nvSpPr>
          <p:spPr>
            <a:xfrm>
              <a:off x="6902491" y="2510669"/>
              <a:ext cx="144394" cy="84769"/>
            </a:xfrm>
            <a:custGeom>
              <a:rect b="b" l="l" r="r" t="t"/>
              <a:pathLst>
                <a:path extrusionOk="0" h="4113" w="7006">
                  <a:moveTo>
                    <a:pt x="6463" y="0"/>
                  </a:moveTo>
                  <a:cubicBezTo>
                    <a:pt x="6421" y="0"/>
                    <a:pt x="6379" y="6"/>
                    <a:pt x="6339" y="18"/>
                  </a:cubicBezTo>
                  <a:lnTo>
                    <a:pt x="368" y="1852"/>
                  </a:lnTo>
                  <a:cubicBezTo>
                    <a:pt x="134" y="1952"/>
                    <a:pt x="1" y="2219"/>
                    <a:pt x="68" y="2453"/>
                  </a:cubicBezTo>
                  <a:cubicBezTo>
                    <a:pt x="123" y="2645"/>
                    <a:pt x="314" y="2770"/>
                    <a:pt x="530" y="2770"/>
                  </a:cubicBezTo>
                  <a:cubicBezTo>
                    <a:pt x="575" y="2770"/>
                    <a:pt x="621" y="2765"/>
                    <a:pt x="668" y="2753"/>
                  </a:cubicBezTo>
                  <a:lnTo>
                    <a:pt x="1302" y="2553"/>
                  </a:lnTo>
                  <a:lnTo>
                    <a:pt x="2703" y="3920"/>
                  </a:lnTo>
                  <a:cubicBezTo>
                    <a:pt x="2802" y="4044"/>
                    <a:pt x="2956" y="4113"/>
                    <a:pt x="3124" y="4113"/>
                  </a:cubicBezTo>
                  <a:cubicBezTo>
                    <a:pt x="3183" y="4113"/>
                    <a:pt x="3243" y="4104"/>
                    <a:pt x="3303" y="4087"/>
                  </a:cubicBezTo>
                  <a:lnTo>
                    <a:pt x="5405" y="3420"/>
                  </a:lnTo>
                  <a:cubicBezTo>
                    <a:pt x="5638" y="3353"/>
                    <a:pt x="5805" y="3187"/>
                    <a:pt x="5838" y="2953"/>
                  </a:cubicBezTo>
                  <a:lnTo>
                    <a:pt x="6172" y="1052"/>
                  </a:lnTo>
                  <a:lnTo>
                    <a:pt x="6606" y="918"/>
                  </a:lnTo>
                  <a:cubicBezTo>
                    <a:pt x="6872" y="818"/>
                    <a:pt x="7006" y="551"/>
                    <a:pt x="6906" y="318"/>
                  </a:cubicBezTo>
                  <a:cubicBezTo>
                    <a:pt x="6851" y="125"/>
                    <a:pt x="6659" y="0"/>
                    <a:pt x="646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
            <p:cNvSpPr/>
            <p:nvPr/>
          </p:nvSpPr>
          <p:spPr>
            <a:xfrm>
              <a:off x="6745752" y="2186989"/>
              <a:ext cx="79081" cy="210840"/>
            </a:xfrm>
            <a:custGeom>
              <a:rect b="b" l="l" r="r" t="t"/>
              <a:pathLst>
                <a:path extrusionOk="0" h="10230" w="3837">
                  <a:moveTo>
                    <a:pt x="3647" y="1"/>
                  </a:moveTo>
                  <a:cubicBezTo>
                    <a:pt x="3553" y="1"/>
                    <a:pt x="3412" y="33"/>
                    <a:pt x="3236" y="111"/>
                  </a:cubicBezTo>
                  <a:cubicBezTo>
                    <a:pt x="2836" y="312"/>
                    <a:pt x="2469" y="545"/>
                    <a:pt x="2135" y="845"/>
                  </a:cubicBezTo>
                  <a:cubicBezTo>
                    <a:pt x="1635" y="1279"/>
                    <a:pt x="1235" y="1813"/>
                    <a:pt x="901" y="2380"/>
                  </a:cubicBezTo>
                  <a:lnTo>
                    <a:pt x="100" y="4715"/>
                  </a:lnTo>
                  <a:cubicBezTo>
                    <a:pt x="0" y="5549"/>
                    <a:pt x="34" y="6383"/>
                    <a:pt x="234" y="7183"/>
                  </a:cubicBezTo>
                  <a:cubicBezTo>
                    <a:pt x="401" y="7817"/>
                    <a:pt x="701" y="8451"/>
                    <a:pt x="1068" y="8984"/>
                  </a:cubicBezTo>
                  <a:cubicBezTo>
                    <a:pt x="1301" y="9385"/>
                    <a:pt x="1602" y="9718"/>
                    <a:pt x="1935" y="9985"/>
                  </a:cubicBezTo>
                  <a:cubicBezTo>
                    <a:pt x="2120" y="10170"/>
                    <a:pt x="2263" y="10230"/>
                    <a:pt x="2348" y="10230"/>
                  </a:cubicBezTo>
                  <a:cubicBezTo>
                    <a:pt x="2370" y="10230"/>
                    <a:pt x="2388" y="10226"/>
                    <a:pt x="2402" y="10219"/>
                  </a:cubicBezTo>
                  <a:cubicBezTo>
                    <a:pt x="2536" y="10119"/>
                    <a:pt x="2102" y="9585"/>
                    <a:pt x="1702" y="8651"/>
                  </a:cubicBezTo>
                  <a:cubicBezTo>
                    <a:pt x="567" y="6249"/>
                    <a:pt x="934" y="3380"/>
                    <a:pt x="2669" y="1346"/>
                  </a:cubicBezTo>
                  <a:cubicBezTo>
                    <a:pt x="3303" y="545"/>
                    <a:pt x="3836" y="145"/>
                    <a:pt x="3770" y="45"/>
                  </a:cubicBezTo>
                  <a:cubicBezTo>
                    <a:pt x="3756" y="17"/>
                    <a:pt x="3714" y="1"/>
                    <a:pt x="36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3"/>
            <p:cNvSpPr/>
            <p:nvPr/>
          </p:nvSpPr>
          <p:spPr>
            <a:xfrm>
              <a:off x="6839940" y="2160815"/>
              <a:ext cx="42642" cy="23969"/>
            </a:xfrm>
            <a:custGeom>
              <a:rect b="b" l="l" r="r" t="t"/>
              <a:pathLst>
                <a:path extrusionOk="0" h="1163" w="2069">
                  <a:moveTo>
                    <a:pt x="1342" y="1"/>
                  </a:moveTo>
                  <a:cubicBezTo>
                    <a:pt x="1195" y="1"/>
                    <a:pt x="1048" y="25"/>
                    <a:pt x="901" y="80"/>
                  </a:cubicBezTo>
                  <a:cubicBezTo>
                    <a:pt x="634" y="147"/>
                    <a:pt x="401" y="281"/>
                    <a:pt x="200" y="481"/>
                  </a:cubicBezTo>
                  <a:cubicBezTo>
                    <a:pt x="67" y="648"/>
                    <a:pt x="0" y="814"/>
                    <a:pt x="67" y="948"/>
                  </a:cubicBezTo>
                  <a:cubicBezTo>
                    <a:pt x="142" y="1097"/>
                    <a:pt x="331" y="1163"/>
                    <a:pt x="570" y="1163"/>
                  </a:cubicBezTo>
                  <a:cubicBezTo>
                    <a:pt x="759" y="1163"/>
                    <a:pt x="980" y="1121"/>
                    <a:pt x="1201" y="1048"/>
                  </a:cubicBezTo>
                  <a:lnTo>
                    <a:pt x="2068" y="347"/>
                  </a:lnTo>
                  <a:cubicBezTo>
                    <a:pt x="2068" y="214"/>
                    <a:pt x="1902" y="80"/>
                    <a:pt x="1702" y="47"/>
                  </a:cubicBezTo>
                  <a:cubicBezTo>
                    <a:pt x="1582" y="17"/>
                    <a:pt x="1462" y="1"/>
                    <a:pt x="134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3"/>
            <p:cNvSpPr/>
            <p:nvPr/>
          </p:nvSpPr>
          <p:spPr>
            <a:xfrm>
              <a:off x="6963683" y="2573592"/>
              <a:ext cx="57770" cy="21331"/>
            </a:xfrm>
            <a:custGeom>
              <a:rect b="b" l="l" r="r" t="t"/>
              <a:pathLst>
                <a:path extrusionOk="0" h="1035" w="2803">
                  <a:moveTo>
                    <a:pt x="2336" y="0"/>
                  </a:moveTo>
                  <a:cubicBezTo>
                    <a:pt x="1969" y="0"/>
                    <a:pt x="1602" y="33"/>
                    <a:pt x="1268" y="167"/>
                  </a:cubicBezTo>
                  <a:cubicBezTo>
                    <a:pt x="901" y="267"/>
                    <a:pt x="601" y="467"/>
                    <a:pt x="301" y="701"/>
                  </a:cubicBezTo>
                  <a:cubicBezTo>
                    <a:pt x="201" y="801"/>
                    <a:pt x="101" y="901"/>
                    <a:pt x="1" y="1034"/>
                  </a:cubicBezTo>
                  <a:cubicBezTo>
                    <a:pt x="134" y="934"/>
                    <a:pt x="234" y="834"/>
                    <a:pt x="368" y="767"/>
                  </a:cubicBezTo>
                  <a:cubicBezTo>
                    <a:pt x="634" y="534"/>
                    <a:pt x="968" y="367"/>
                    <a:pt x="1302" y="267"/>
                  </a:cubicBezTo>
                  <a:cubicBezTo>
                    <a:pt x="1635" y="134"/>
                    <a:pt x="2002" y="67"/>
                    <a:pt x="2336" y="67"/>
                  </a:cubicBezTo>
                  <a:lnTo>
                    <a:pt x="2803" y="67"/>
                  </a:lnTo>
                  <a:cubicBezTo>
                    <a:pt x="2636" y="33"/>
                    <a:pt x="2502" y="0"/>
                    <a:pt x="2336"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
            <p:cNvSpPr/>
            <p:nvPr/>
          </p:nvSpPr>
          <p:spPr>
            <a:xfrm>
              <a:off x="6930686" y="2532331"/>
              <a:ext cx="99010" cy="31018"/>
            </a:xfrm>
            <a:custGeom>
              <a:rect b="b" l="l" r="r" t="t"/>
              <a:pathLst>
                <a:path extrusionOk="0" h="1505" w="4804">
                  <a:moveTo>
                    <a:pt x="4804" y="1"/>
                  </a:moveTo>
                  <a:cubicBezTo>
                    <a:pt x="4804" y="1"/>
                    <a:pt x="3736" y="301"/>
                    <a:pt x="2402" y="701"/>
                  </a:cubicBezTo>
                  <a:cubicBezTo>
                    <a:pt x="1068" y="1135"/>
                    <a:pt x="0" y="1468"/>
                    <a:pt x="0" y="1502"/>
                  </a:cubicBezTo>
                  <a:cubicBezTo>
                    <a:pt x="2" y="1503"/>
                    <a:pt x="7" y="1504"/>
                    <a:pt x="13" y="1504"/>
                  </a:cubicBezTo>
                  <a:cubicBezTo>
                    <a:pt x="143" y="1504"/>
                    <a:pt x="1169" y="1213"/>
                    <a:pt x="2436" y="801"/>
                  </a:cubicBezTo>
                  <a:cubicBezTo>
                    <a:pt x="3736" y="401"/>
                    <a:pt x="4804" y="34"/>
                    <a:pt x="480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
            <p:cNvSpPr/>
            <p:nvPr/>
          </p:nvSpPr>
          <p:spPr>
            <a:xfrm>
              <a:off x="6944433" y="2549519"/>
              <a:ext cx="82522" cy="26834"/>
            </a:xfrm>
            <a:custGeom>
              <a:rect b="b" l="l" r="r" t="t"/>
              <a:pathLst>
                <a:path extrusionOk="0" h="1302" w="4004">
                  <a:moveTo>
                    <a:pt x="4003" y="1"/>
                  </a:moveTo>
                  <a:lnTo>
                    <a:pt x="4003" y="1"/>
                  </a:lnTo>
                  <a:cubicBezTo>
                    <a:pt x="3803" y="34"/>
                    <a:pt x="3603" y="101"/>
                    <a:pt x="3403" y="167"/>
                  </a:cubicBezTo>
                  <a:lnTo>
                    <a:pt x="2002" y="634"/>
                  </a:lnTo>
                  <a:lnTo>
                    <a:pt x="568" y="1068"/>
                  </a:lnTo>
                  <a:cubicBezTo>
                    <a:pt x="368" y="1135"/>
                    <a:pt x="201" y="1201"/>
                    <a:pt x="1" y="1302"/>
                  </a:cubicBezTo>
                  <a:cubicBezTo>
                    <a:pt x="201" y="1268"/>
                    <a:pt x="401" y="1201"/>
                    <a:pt x="601" y="1135"/>
                  </a:cubicBezTo>
                  <a:cubicBezTo>
                    <a:pt x="968" y="1068"/>
                    <a:pt x="1468" y="901"/>
                    <a:pt x="2035" y="734"/>
                  </a:cubicBezTo>
                  <a:cubicBezTo>
                    <a:pt x="2602" y="568"/>
                    <a:pt x="3069" y="368"/>
                    <a:pt x="3436" y="234"/>
                  </a:cubicBezTo>
                  <a:cubicBezTo>
                    <a:pt x="3603" y="167"/>
                    <a:pt x="3803" y="101"/>
                    <a:pt x="4003"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
            <p:cNvSpPr/>
            <p:nvPr/>
          </p:nvSpPr>
          <p:spPr>
            <a:xfrm>
              <a:off x="5918694" y="1106366"/>
              <a:ext cx="427637" cy="425555"/>
            </a:xfrm>
            <a:custGeom>
              <a:rect b="b" l="l" r="r" t="t"/>
              <a:pathLst>
                <a:path extrusionOk="0" h="20648" w="20749">
                  <a:moveTo>
                    <a:pt x="10476" y="0"/>
                  </a:moveTo>
                  <a:cubicBezTo>
                    <a:pt x="9317" y="0"/>
                    <a:pt x="8144" y="197"/>
                    <a:pt x="7006" y="606"/>
                  </a:cubicBezTo>
                  <a:cubicBezTo>
                    <a:pt x="6539" y="773"/>
                    <a:pt x="6072" y="973"/>
                    <a:pt x="5638" y="1207"/>
                  </a:cubicBezTo>
                  <a:cubicBezTo>
                    <a:pt x="5204" y="1440"/>
                    <a:pt x="4804" y="1707"/>
                    <a:pt x="4404" y="2007"/>
                  </a:cubicBezTo>
                  <a:cubicBezTo>
                    <a:pt x="3970" y="2341"/>
                    <a:pt x="3603" y="2674"/>
                    <a:pt x="3236" y="3008"/>
                  </a:cubicBezTo>
                  <a:cubicBezTo>
                    <a:pt x="2869" y="3408"/>
                    <a:pt x="2503" y="3809"/>
                    <a:pt x="2202" y="4209"/>
                  </a:cubicBezTo>
                  <a:cubicBezTo>
                    <a:pt x="1569" y="5076"/>
                    <a:pt x="1068" y="6043"/>
                    <a:pt x="735" y="7078"/>
                  </a:cubicBezTo>
                  <a:cubicBezTo>
                    <a:pt x="1" y="9179"/>
                    <a:pt x="1" y="11481"/>
                    <a:pt x="735" y="13582"/>
                  </a:cubicBezTo>
                  <a:cubicBezTo>
                    <a:pt x="1068" y="14616"/>
                    <a:pt x="1569" y="15584"/>
                    <a:pt x="2202" y="16451"/>
                  </a:cubicBezTo>
                  <a:cubicBezTo>
                    <a:pt x="2503" y="16885"/>
                    <a:pt x="2869" y="17285"/>
                    <a:pt x="3236" y="17652"/>
                  </a:cubicBezTo>
                  <a:cubicBezTo>
                    <a:pt x="3603" y="18019"/>
                    <a:pt x="3970" y="18352"/>
                    <a:pt x="4404" y="18652"/>
                  </a:cubicBezTo>
                  <a:cubicBezTo>
                    <a:pt x="4804" y="18953"/>
                    <a:pt x="5204" y="19220"/>
                    <a:pt x="5638" y="19453"/>
                  </a:cubicBezTo>
                  <a:cubicBezTo>
                    <a:pt x="6072" y="19687"/>
                    <a:pt x="6539" y="19887"/>
                    <a:pt x="7006" y="20054"/>
                  </a:cubicBezTo>
                  <a:cubicBezTo>
                    <a:pt x="8123" y="20440"/>
                    <a:pt x="9297" y="20647"/>
                    <a:pt x="10472" y="20647"/>
                  </a:cubicBezTo>
                  <a:cubicBezTo>
                    <a:pt x="11120" y="20647"/>
                    <a:pt x="11769" y="20584"/>
                    <a:pt x="12410" y="20454"/>
                  </a:cubicBezTo>
                  <a:cubicBezTo>
                    <a:pt x="15312" y="19920"/>
                    <a:pt x="17847" y="18119"/>
                    <a:pt x="19348" y="15584"/>
                  </a:cubicBezTo>
                  <a:cubicBezTo>
                    <a:pt x="19882" y="14716"/>
                    <a:pt x="20249" y="13782"/>
                    <a:pt x="20482" y="12815"/>
                  </a:cubicBezTo>
                  <a:cubicBezTo>
                    <a:pt x="20582" y="12481"/>
                    <a:pt x="20615" y="12114"/>
                    <a:pt x="20682" y="11748"/>
                  </a:cubicBezTo>
                  <a:cubicBezTo>
                    <a:pt x="20682" y="11614"/>
                    <a:pt x="20716" y="11481"/>
                    <a:pt x="20716" y="11347"/>
                  </a:cubicBezTo>
                  <a:lnTo>
                    <a:pt x="20716" y="10980"/>
                  </a:lnTo>
                  <a:lnTo>
                    <a:pt x="20716" y="10480"/>
                  </a:lnTo>
                  <a:cubicBezTo>
                    <a:pt x="20716" y="10613"/>
                    <a:pt x="20682" y="10780"/>
                    <a:pt x="20682" y="10980"/>
                  </a:cubicBezTo>
                  <a:lnTo>
                    <a:pt x="20682" y="11347"/>
                  </a:lnTo>
                  <a:cubicBezTo>
                    <a:pt x="20649" y="11447"/>
                    <a:pt x="20615" y="11614"/>
                    <a:pt x="20615" y="11748"/>
                  </a:cubicBezTo>
                  <a:cubicBezTo>
                    <a:pt x="20549" y="12114"/>
                    <a:pt x="20482" y="12448"/>
                    <a:pt x="20382" y="12815"/>
                  </a:cubicBezTo>
                  <a:cubicBezTo>
                    <a:pt x="20148" y="13749"/>
                    <a:pt x="19748" y="14683"/>
                    <a:pt x="19248" y="15517"/>
                  </a:cubicBezTo>
                  <a:cubicBezTo>
                    <a:pt x="17747" y="18019"/>
                    <a:pt x="15245" y="19753"/>
                    <a:pt x="12376" y="20287"/>
                  </a:cubicBezTo>
                  <a:cubicBezTo>
                    <a:pt x="11773" y="20401"/>
                    <a:pt x="11159" y="20456"/>
                    <a:pt x="10543" y="20456"/>
                  </a:cubicBezTo>
                  <a:cubicBezTo>
                    <a:pt x="9353" y="20456"/>
                    <a:pt x="8160" y="20249"/>
                    <a:pt x="7039" y="19853"/>
                  </a:cubicBezTo>
                  <a:cubicBezTo>
                    <a:pt x="6605" y="19687"/>
                    <a:pt x="6172" y="19486"/>
                    <a:pt x="5738" y="19253"/>
                  </a:cubicBezTo>
                  <a:cubicBezTo>
                    <a:pt x="5305" y="19019"/>
                    <a:pt x="4871" y="18753"/>
                    <a:pt x="4471" y="18452"/>
                  </a:cubicBezTo>
                  <a:cubicBezTo>
                    <a:pt x="4070" y="18152"/>
                    <a:pt x="3703" y="17819"/>
                    <a:pt x="3336" y="17485"/>
                  </a:cubicBezTo>
                  <a:cubicBezTo>
                    <a:pt x="2970" y="17118"/>
                    <a:pt x="2636" y="16718"/>
                    <a:pt x="2336" y="16317"/>
                  </a:cubicBezTo>
                  <a:cubicBezTo>
                    <a:pt x="1702" y="15450"/>
                    <a:pt x="1235" y="14516"/>
                    <a:pt x="901" y="13515"/>
                  </a:cubicBezTo>
                  <a:cubicBezTo>
                    <a:pt x="201" y="11447"/>
                    <a:pt x="201" y="9179"/>
                    <a:pt x="901" y="7111"/>
                  </a:cubicBezTo>
                  <a:cubicBezTo>
                    <a:pt x="1235" y="6110"/>
                    <a:pt x="1702" y="5176"/>
                    <a:pt x="2336" y="4342"/>
                  </a:cubicBezTo>
                  <a:cubicBezTo>
                    <a:pt x="2636" y="3909"/>
                    <a:pt x="2970" y="3508"/>
                    <a:pt x="3336" y="3141"/>
                  </a:cubicBezTo>
                  <a:cubicBezTo>
                    <a:pt x="3703" y="2808"/>
                    <a:pt x="4070" y="2474"/>
                    <a:pt x="4504" y="2174"/>
                  </a:cubicBezTo>
                  <a:cubicBezTo>
                    <a:pt x="4904" y="1874"/>
                    <a:pt x="5305" y="1607"/>
                    <a:pt x="5738" y="1373"/>
                  </a:cubicBezTo>
                  <a:cubicBezTo>
                    <a:pt x="6172" y="1173"/>
                    <a:pt x="6605" y="973"/>
                    <a:pt x="7072" y="806"/>
                  </a:cubicBezTo>
                  <a:cubicBezTo>
                    <a:pt x="8216" y="389"/>
                    <a:pt x="9394" y="189"/>
                    <a:pt x="10556" y="189"/>
                  </a:cubicBezTo>
                  <a:cubicBezTo>
                    <a:pt x="14034" y="189"/>
                    <a:pt x="17372" y="1984"/>
                    <a:pt x="19248" y="5109"/>
                  </a:cubicBezTo>
                  <a:cubicBezTo>
                    <a:pt x="19782" y="5977"/>
                    <a:pt x="20148" y="6877"/>
                    <a:pt x="20415" y="7845"/>
                  </a:cubicBezTo>
                  <a:cubicBezTo>
                    <a:pt x="20482" y="8178"/>
                    <a:pt x="20582" y="8545"/>
                    <a:pt x="20615" y="8879"/>
                  </a:cubicBezTo>
                  <a:cubicBezTo>
                    <a:pt x="20649" y="9046"/>
                    <a:pt x="20682" y="9179"/>
                    <a:pt x="20682" y="9312"/>
                  </a:cubicBezTo>
                  <a:lnTo>
                    <a:pt x="20716" y="9679"/>
                  </a:lnTo>
                  <a:cubicBezTo>
                    <a:pt x="20749" y="9880"/>
                    <a:pt x="20749" y="10013"/>
                    <a:pt x="20749" y="10146"/>
                  </a:cubicBezTo>
                  <a:lnTo>
                    <a:pt x="20749" y="9679"/>
                  </a:lnTo>
                  <a:cubicBezTo>
                    <a:pt x="20749" y="9546"/>
                    <a:pt x="20749" y="9413"/>
                    <a:pt x="20749" y="9312"/>
                  </a:cubicBezTo>
                  <a:cubicBezTo>
                    <a:pt x="20716" y="9179"/>
                    <a:pt x="20716" y="9046"/>
                    <a:pt x="20682" y="8879"/>
                  </a:cubicBezTo>
                  <a:cubicBezTo>
                    <a:pt x="20649" y="8512"/>
                    <a:pt x="20582" y="8178"/>
                    <a:pt x="20482" y="7811"/>
                  </a:cubicBezTo>
                  <a:cubicBezTo>
                    <a:pt x="20249" y="6844"/>
                    <a:pt x="19882" y="5910"/>
                    <a:pt x="19381" y="5076"/>
                  </a:cubicBezTo>
                  <a:cubicBezTo>
                    <a:pt x="17469" y="1855"/>
                    <a:pt x="14037" y="0"/>
                    <a:pt x="10476" y="0"/>
                  </a:cubicBezTo>
                  <a:close/>
                </a:path>
              </a:pathLst>
            </a:custGeom>
            <a:solidFill>
              <a:srgbClr val="C53F3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
            <p:cNvSpPr/>
            <p:nvPr/>
          </p:nvSpPr>
          <p:spPr>
            <a:xfrm>
              <a:off x="6043817" y="1229779"/>
              <a:ext cx="137531" cy="133594"/>
            </a:xfrm>
            <a:custGeom>
              <a:rect b="b" l="l" r="r" t="t"/>
              <a:pathLst>
                <a:path extrusionOk="0" h="6482" w="6673">
                  <a:moveTo>
                    <a:pt x="3451" y="1"/>
                  </a:moveTo>
                  <a:cubicBezTo>
                    <a:pt x="3081" y="1"/>
                    <a:pt x="2711" y="61"/>
                    <a:pt x="2369" y="189"/>
                  </a:cubicBezTo>
                  <a:cubicBezTo>
                    <a:pt x="2069" y="289"/>
                    <a:pt x="1769" y="456"/>
                    <a:pt x="1535" y="623"/>
                  </a:cubicBezTo>
                  <a:cubicBezTo>
                    <a:pt x="1402" y="723"/>
                    <a:pt x="1268" y="823"/>
                    <a:pt x="1168" y="956"/>
                  </a:cubicBezTo>
                  <a:cubicBezTo>
                    <a:pt x="1035" y="1056"/>
                    <a:pt x="935" y="1190"/>
                    <a:pt x="835" y="1323"/>
                  </a:cubicBezTo>
                  <a:cubicBezTo>
                    <a:pt x="1" y="2457"/>
                    <a:pt x="1" y="4025"/>
                    <a:pt x="835" y="5159"/>
                  </a:cubicBezTo>
                  <a:cubicBezTo>
                    <a:pt x="935" y="5293"/>
                    <a:pt x="1035" y="5426"/>
                    <a:pt x="1168" y="5559"/>
                  </a:cubicBezTo>
                  <a:cubicBezTo>
                    <a:pt x="1268" y="5659"/>
                    <a:pt x="1402" y="5760"/>
                    <a:pt x="1535" y="5860"/>
                  </a:cubicBezTo>
                  <a:cubicBezTo>
                    <a:pt x="1769" y="6060"/>
                    <a:pt x="2069" y="6193"/>
                    <a:pt x="2369" y="6293"/>
                  </a:cubicBezTo>
                  <a:cubicBezTo>
                    <a:pt x="2711" y="6422"/>
                    <a:pt x="3081" y="6481"/>
                    <a:pt x="3451" y="6481"/>
                  </a:cubicBezTo>
                  <a:cubicBezTo>
                    <a:pt x="3659" y="6481"/>
                    <a:pt x="3867" y="6463"/>
                    <a:pt x="4070" y="6427"/>
                  </a:cubicBezTo>
                  <a:cubicBezTo>
                    <a:pt x="4971" y="6260"/>
                    <a:pt x="5772" y="5693"/>
                    <a:pt x="6239" y="4892"/>
                  </a:cubicBezTo>
                  <a:cubicBezTo>
                    <a:pt x="6405" y="4625"/>
                    <a:pt x="6505" y="4325"/>
                    <a:pt x="6605" y="4025"/>
                  </a:cubicBezTo>
                  <a:cubicBezTo>
                    <a:pt x="6605" y="3925"/>
                    <a:pt x="6639" y="3825"/>
                    <a:pt x="6639" y="3691"/>
                  </a:cubicBezTo>
                  <a:cubicBezTo>
                    <a:pt x="6672" y="3625"/>
                    <a:pt x="6672" y="3525"/>
                    <a:pt x="6639" y="3458"/>
                  </a:cubicBezTo>
                  <a:lnTo>
                    <a:pt x="6639" y="3291"/>
                  </a:lnTo>
                  <a:lnTo>
                    <a:pt x="6639" y="3258"/>
                  </a:lnTo>
                  <a:cubicBezTo>
                    <a:pt x="6639" y="3491"/>
                    <a:pt x="6605" y="3758"/>
                    <a:pt x="6539" y="4025"/>
                  </a:cubicBezTo>
                  <a:cubicBezTo>
                    <a:pt x="6439" y="4325"/>
                    <a:pt x="6339" y="4592"/>
                    <a:pt x="6172" y="4859"/>
                  </a:cubicBezTo>
                  <a:cubicBezTo>
                    <a:pt x="5599" y="5831"/>
                    <a:pt x="4561" y="6393"/>
                    <a:pt x="3474" y="6393"/>
                  </a:cubicBezTo>
                  <a:cubicBezTo>
                    <a:pt x="3106" y="6393"/>
                    <a:pt x="2732" y="6328"/>
                    <a:pt x="2369" y="6193"/>
                  </a:cubicBezTo>
                  <a:cubicBezTo>
                    <a:pt x="2069" y="6093"/>
                    <a:pt x="1802" y="5960"/>
                    <a:pt x="1569" y="5793"/>
                  </a:cubicBezTo>
                  <a:cubicBezTo>
                    <a:pt x="1435" y="5693"/>
                    <a:pt x="1335" y="5593"/>
                    <a:pt x="1202" y="5493"/>
                  </a:cubicBezTo>
                  <a:cubicBezTo>
                    <a:pt x="1102" y="5359"/>
                    <a:pt x="1001" y="5226"/>
                    <a:pt x="901" y="5126"/>
                  </a:cubicBezTo>
                  <a:cubicBezTo>
                    <a:pt x="67" y="3992"/>
                    <a:pt x="67" y="2491"/>
                    <a:pt x="901" y="1356"/>
                  </a:cubicBezTo>
                  <a:cubicBezTo>
                    <a:pt x="1001" y="1223"/>
                    <a:pt x="1102" y="1123"/>
                    <a:pt x="1202" y="989"/>
                  </a:cubicBezTo>
                  <a:cubicBezTo>
                    <a:pt x="1335" y="889"/>
                    <a:pt x="1435" y="789"/>
                    <a:pt x="1569" y="689"/>
                  </a:cubicBezTo>
                  <a:cubicBezTo>
                    <a:pt x="1802" y="522"/>
                    <a:pt x="2069" y="356"/>
                    <a:pt x="2369" y="289"/>
                  </a:cubicBezTo>
                  <a:cubicBezTo>
                    <a:pt x="2717" y="161"/>
                    <a:pt x="3081" y="98"/>
                    <a:pt x="3444" y="98"/>
                  </a:cubicBezTo>
                  <a:cubicBezTo>
                    <a:pt x="4126" y="98"/>
                    <a:pt x="4805" y="321"/>
                    <a:pt x="5371" y="756"/>
                  </a:cubicBezTo>
                  <a:cubicBezTo>
                    <a:pt x="5671" y="989"/>
                    <a:pt x="5972" y="1290"/>
                    <a:pt x="6172" y="1657"/>
                  </a:cubicBezTo>
                  <a:cubicBezTo>
                    <a:pt x="6339" y="1890"/>
                    <a:pt x="6439" y="2190"/>
                    <a:pt x="6539" y="2491"/>
                  </a:cubicBezTo>
                  <a:cubicBezTo>
                    <a:pt x="6605" y="2724"/>
                    <a:pt x="6639" y="2991"/>
                    <a:pt x="6639" y="3258"/>
                  </a:cubicBezTo>
                  <a:lnTo>
                    <a:pt x="6639" y="3191"/>
                  </a:lnTo>
                  <a:lnTo>
                    <a:pt x="6639" y="3024"/>
                  </a:lnTo>
                  <a:cubicBezTo>
                    <a:pt x="6672" y="2958"/>
                    <a:pt x="6672" y="2891"/>
                    <a:pt x="6639" y="2791"/>
                  </a:cubicBezTo>
                  <a:cubicBezTo>
                    <a:pt x="6639" y="2691"/>
                    <a:pt x="6605" y="2557"/>
                    <a:pt x="6605" y="2457"/>
                  </a:cubicBezTo>
                  <a:cubicBezTo>
                    <a:pt x="6505" y="2157"/>
                    <a:pt x="6405" y="1857"/>
                    <a:pt x="6239" y="1590"/>
                  </a:cubicBezTo>
                  <a:cubicBezTo>
                    <a:pt x="5772" y="789"/>
                    <a:pt x="4971" y="222"/>
                    <a:pt x="4070" y="55"/>
                  </a:cubicBezTo>
                  <a:cubicBezTo>
                    <a:pt x="3867" y="20"/>
                    <a:pt x="3659" y="1"/>
                    <a:pt x="345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
            <p:cNvSpPr/>
            <p:nvPr/>
          </p:nvSpPr>
          <p:spPr>
            <a:xfrm>
              <a:off x="6160016" y="1345030"/>
              <a:ext cx="63252" cy="62613"/>
            </a:xfrm>
            <a:custGeom>
              <a:rect b="b" l="l" r="r" t="t"/>
              <a:pathLst>
                <a:path extrusionOk="0" h="3038" w="3069">
                  <a:moveTo>
                    <a:pt x="0" y="1"/>
                  </a:moveTo>
                  <a:cubicBezTo>
                    <a:pt x="0" y="34"/>
                    <a:pt x="667" y="735"/>
                    <a:pt x="1501" y="1569"/>
                  </a:cubicBezTo>
                  <a:cubicBezTo>
                    <a:pt x="2315" y="2382"/>
                    <a:pt x="3002" y="3037"/>
                    <a:pt x="3065" y="3037"/>
                  </a:cubicBezTo>
                  <a:cubicBezTo>
                    <a:pt x="3067" y="3037"/>
                    <a:pt x="3068" y="3037"/>
                    <a:pt x="3069" y="3036"/>
                  </a:cubicBezTo>
                  <a:cubicBezTo>
                    <a:pt x="3069" y="3036"/>
                    <a:pt x="2402" y="2336"/>
                    <a:pt x="1568" y="1502"/>
                  </a:cubicBezTo>
                  <a:cubicBezTo>
                    <a:pt x="734" y="635"/>
                    <a:pt x="33" y="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
            <p:cNvSpPr/>
            <p:nvPr/>
          </p:nvSpPr>
          <p:spPr>
            <a:xfrm>
              <a:off x="5044892" y="1970646"/>
              <a:ext cx="564467" cy="564467"/>
            </a:xfrm>
            <a:custGeom>
              <a:rect b="b" l="l" r="r" t="t"/>
              <a:pathLst>
                <a:path extrusionOk="0" h="27388" w="27388">
                  <a:moveTo>
                    <a:pt x="13677" y="1"/>
                  </a:moveTo>
                  <a:cubicBezTo>
                    <a:pt x="6139" y="1"/>
                    <a:pt x="1" y="6139"/>
                    <a:pt x="1" y="13711"/>
                  </a:cubicBezTo>
                  <a:cubicBezTo>
                    <a:pt x="1" y="21283"/>
                    <a:pt x="6139" y="27387"/>
                    <a:pt x="13677" y="27387"/>
                  </a:cubicBezTo>
                  <a:cubicBezTo>
                    <a:pt x="21249" y="27387"/>
                    <a:pt x="27387" y="21283"/>
                    <a:pt x="27387" y="13711"/>
                  </a:cubicBezTo>
                  <a:cubicBezTo>
                    <a:pt x="27387" y="6139"/>
                    <a:pt x="21249" y="1"/>
                    <a:pt x="1367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
            <p:cNvSpPr/>
            <p:nvPr/>
          </p:nvSpPr>
          <p:spPr>
            <a:xfrm>
              <a:off x="5037328" y="1968585"/>
              <a:ext cx="572031" cy="568589"/>
            </a:xfrm>
            <a:custGeom>
              <a:rect b="b" l="l" r="r" t="t"/>
              <a:pathLst>
                <a:path extrusionOk="0" h="27588" w="27755">
                  <a:moveTo>
                    <a:pt x="27721" y="13207"/>
                  </a:moveTo>
                  <a:lnTo>
                    <a:pt x="27721" y="13577"/>
                  </a:lnTo>
                  <a:cubicBezTo>
                    <a:pt x="27721" y="13744"/>
                    <a:pt x="27754" y="13811"/>
                    <a:pt x="27754" y="13811"/>
                  </a:cubicBezTo>
                  <a:lnTo>
                    <a:pt x="27754" y="13577"/>
                  </a:lnTo>
                  <a:cubicBezTo>
                    <a:pt x="27754" y="13490"/>
                    <a:pt x="27740" y="13360"/>
                    <a:pt x="27721" y="13207"/>
                  </a:cubicBezTo>
                  <a:close/>
                  <a:moveTo>
                    <a:pt x="13944" y="1"/>
                  </a:moveTo>
                  <a:lnTo>
                    <a:pt x="13044" y="67"/>
                  </a:lnTo>
                  <a:cubicBezTo>
                    <a:pt x="12877" y="67"/>
                    <a:pt x="12743" y="67"/>
                    <a:pt x="12577" y="101"/>
                  </a:cubicBezTo>
                  <a:lnTo>
                    <a:pt x="12110" y="168"/>
                  </a:lnTo>
                  <a:cubicBezTo>
                    <a:pt x="11809" y="201"/>
                    <a:pt x="11509" y="234"/>
                    <a:pt x="11209" y="301"/>
                  </a:cubicBezTo>
                  <a:cubicBezTo>
                    <a:pt x="10575" y="434"/>
                    <a:pt x="9941" y="635"/>
                    <a:pt x="9341" y="835"/>
                  </a:cubicBezTo>
                  <a:cubicBezTo>
                    <a:pt x="8740" y="1068"/>
                    <a:pt x="8140" y="1335"/>
                    <a:pt x="7540" y="1635"/>
                  </a:cubicBezTo>
                  <a:cubicBezTo>
                    <a:pt x="7273" y="1769"/>
                    <a:pt x="6973" y="1969"/>
                    <a:pt x="6706" y="2136"/>
                  </a:cubicBezTo>
                  <a:cubicBezTo>
                    <a:pt x="6405" y="2302"/>
                    <a:pt x="6139" y="2503"/>
                    <a:pt x="5872" y="2703"/>
                  </a:cubicBezTo>
                  <a:cubicBezTo>
                    <a:pt x="5305" y="3103"/>
                    <a:pt x="4771" y="3570"/>
                    <a:pt x="4304" y="4037"/>
                  </a:cubicBezTo>
                  <a:cubicBezTo>
                    <a:pt x="3804" y="4537"/>
                    <a:pt x="3370" y="5071"/>
                    <a:pt x="2936" y="5638"/>
                  </a:cubicBezTo>
                  <a:cubicBezTo>
                    <a:pt x="2069" y="6806"/>
                    <a:pt x="1402" y="8073"/>
                    <a:pt x="968" y="9441"/>
                  </a:cubicBezTo>
                  <a:cubicBezTo>
                    <a:pt x="1" y="12276"/>
                    <a:pt x="1" y="15345"/>
                    <a:pt x="968" y="18180"/>
                  </a:cubicBezTo>
                  <a:cubicBezTo>
                    <a:pt x="1402" y="19515"/>
                    <a:pt x="2069" y="20816"/>
                    <a:pt x="2936" y="21983"/>
                  </a:cubicBezTo>
                  <a:cubicBezTo>
                    <a:pt x="3370" y="22517"/>
                    <a:pt x="3804" y="23051"/>
                    <a:pt x="4304" y="23551"/>
                  </a:cubicBezTo>
                  <a:cubicBezTo>
                    <a:pt x="4804" y="24051"/>
                    <a:pt x="5338" y="24485"/>
                    <a:pt x="5872" y="24885"/>
                  </a:cubicBezTo>
                  <a:cubicBezTo>
                    <a:pt x="6139" y="25085"/>
                    <a:pt x="6439" y="25286"/>
                    <a:pt x="6706" y="25452"/>
                  </a:cubicBezTo>
                  <a:cubicBezTo>
                    <a:pt x="7006" y="25619"/>
                    <a:pt x="7273" y="25819"/>
                    <a:pt x="7573" y="25986"/>
                  </a:cubicBezTo>
                  <a:cubicBezTo>
                    <a:pt x="8140" y="26286"/>
                    <a:pt x="8740" y="26553"/>
                    <a:pt x="9341" y="26753"/>
                  </a:cubicBezTo>
                  <a:cubicBezTo>
                    <a:pt x="9941" y="26987"/>
                    <a:pt x="10575" y="27154"/>
                    <a:pt x="11209" y="27287"/>
                  </a:cubicBezTo>
                  <a:cubicBezTo>
                    <a:pt x="11509" y="27354"/>
                    <a:pt x="11809" y="27387"/>
                    <a:pt x="12110" y="27454"/>
                  </a:cubicBezTo>
                  <a:lnTo>
                    <a:pt x="12577" y="27520"/>
                  </a:lnTo>
                  <a:cubicBezTo>
                    <a:pt x="12743" y="27554"/>
                    <a:pt x="12877" y="27554"/>
                    <a:pt x="13044" y="27554"/>
                  </a:cubicBezTo>
                  <a:lnTo>
                    <a:pt x="13944" y="27587"/>
                  </a:lnTo>
                  <a:cubicBezTo>
                    <a:pt x="14244" y="27587"/>
                    <a:pt x="14545" y="27554"/>
                    <a:pt x="14845" y="27554"/>
                  </a:cubicBezTo>
                  <a:cubicBezTo>
                    <a:pt x="15445" y="27520"/>
                    <a:pt x="16012" y="27454"/>
                    <a:pt x="16613" y="27354"/>
                  </a:cubicBezTo>
                  <a:cubicBezTo>
                    <a:pt x="20482" y="26620"/>
                    <a:pt x="23885" y="24251"/>
                    <a:pt x="25919" y="20849"/>
                  </a:cubicBezTo>
                  <a:cubicBezTo>
                    <a:pt x="26587" y="19715"/>
                    <a:pt x="27087" y="18481"/>
                    <a:pt x="27387" y="17180"/>
                  </a:cubicBezTo>
                  <a:cubicBezTo>
                    <a:pt x="27521" y="16713"/>
                    <a:pt x="27621" y="16246"/>
                    <a:pt x="27654" y="15745"/>
                  </a:cubicBezTo>
                  <a:cubicBezTo>
                    <a:pt x="27687" y="15545"/>
                    <a:pt x="27754" y="15345"/>
                    <a:pt x="27754" y="15178"/>
                  </a:cubicBezTo>
                  <a:lnTo>
                    <a:pt x="27754" y="14711"/>
                  </a:lnTo>
                  <a:lnTo>
                    <a:pt x="27754" y="14044"/>
                  </a:lnTo>
                  <a:cubicBezTo>
                    <a:pt x="27721" y="14211"/>
                    <a:pt x="27687" y="14411"/>
                    <a:pt x="27687" y="14711"/>
                  </a:cubicBezTo>
                  <a:cubicBezTo>
                    <a:pt x="27654" y="14845"/>
                    <a:pt x="27687" y="15012"/>
                    <a:pt x="27654" y="15178"/>
                  </a:cubicBezTo>
                  <a:cubicBezTo>
                    <a:pt x="27654" y="15345"/>
                    <a:pt x="27621" y="15545"/>
                    <a:pt x="27587" y="15745"/>
                  </a:cubicBezTo>
                  <a:cubicBezTo>
                    <a:pt x="27521" y="16212"/>
                    <a:pt x="27420" y="16713"/>
                    <a:pt x="27287" y="17146"/>
                  </a:cubicBezTo>
                  <a:cubicBezTo>
                    <a:pt x="26987" y="18447"/>
                    <a:pt x="26453" y="19648"/>
                    <a:pt x="25786" y="20782"/>
                  </a:cubicBezTo>
                  <a:cubicBezTo>
                    <a:pt x="23785" y="24151"/>
                    <a:pt x="20415" y="26453"/>
                    <a:pt x="16579" y="27187"/>
                  </a:cubicBezTo>
                  <a:cubicBezTo>
                    <a:pt x="16012" y="27287"/>
                    <a:pt x="15445" y="27354"/>
                    <a:pt x="14878" y="27387"/>
                  </a:cubicBezTo>
                  <a:cubicBezTo>
                    <a:pt x="14578" y="27387"/>
                    <a:pt x="14278" y="27420"/>
                    <a:pt x="13978" y="27420"/>
                  </a:cubicBezTo>
                  <a:lnTo>
                    <a:pt x="13077" y="27387"/>
                  </a:lnTo>
                  <a:cubicBezTo>
                    <a:pt x="12910" y="27354"/>
                    <a:pt x="12777" y="27354"/>
                    <a:pt x="12610" y="27354"/>
                  </a:cubicBezTo>
                  <a:lnTo>
                    <a:pt x="12176" y="27287"/>
                  </a:lnTo>
                  <a:cubicBezTo>
                    <a:pt x="11876" y="27220"/>
                    <a:pt x="11542" y="27187"/>
                    <a:pt x="11242" y="27120"/>
                  </a:cubicBezTo>
                  <a:cubicBezTo>
                    <a:pt x="10642" y="26987"/>
                    <a:pt x="10041" y="26820"/>
                    <a:pt x="9441" y="26586"/>
                  </a:cubicBezTo>
                  <a:cubicBezTo>
                    <a:pt x="8841" y="26386"/>
                    <a:pt x="8240" y="26119"/>
                    <a:pt x="7673" y="25819"/>
                  </a:cubicBezTo>
                  <a:cubicBezTo>
                    <a:pt x="7406" y="25652"/>
                    <a:pt x="7106" y="25486"/>
                    <a:pt x="6839" y="25319"/>
                  </a:cubicBezTo>
                  <a:cubicBezTo>
                    <a:pt x="6539" y="25152"/>
                    <a:pt x="6272" y="24952"/>
                    <a:pt x="6005" y="24752"/>
                  </a:cubicBezTo>
                  <a:cubicBezTo>
                    <a:pt x="5471" y="24352"/>
                    <a:pt x="4938" y="23918"/>
                    <a:pt x="4471" y="23451"/>
                  </a:cubicBezTo>
                  <a:cubicBezTo>
                    <a:pt x="3970" y="22951"/>
                    <a:pt x="3537" y="22417"/>
                    <a:pt x="3136" y="21850"/>
                  </a:cubicBezTo>
                  <a:cubicBezTo>
                    <a:pt x="2269" y="20716"/>
                    <a:pt x="1635" y="19448"/>
                    <a:pt x="1168" y="18114"/>
                  </a:cubicBezTo>
                  <a:cubicBezTo>
                    <a:pt x="234" y="15312"/>
                    <a:pt x="234" y="12310"/>
                    <a:pt x="1168" y="9541"/>
                  </a:cubicBezTo>
                  <a:cubicBezTo>
                    <a:pt x="1635" y="8173"/>
                    <a:pt x="2269" y="6906"/>
                    <a:pt x="3136" y="5772"/>
                  </a:cubicBezTo>
                  <a:cubicBezTo>
                    <a:pt x="3537" y="5204"/>
                    <a:pt x="3970" y="4704"/>
                    <a:pt x="4471" y="4204"/>
                  </a:cubicBezTo>
                  <a:cubicBezTo>
                    <a:pt x="4938" y="3737"/>
                    <a:pt x="5471" y="3303"/>
                    <a:pt x="6005" y="2903"/>
                  </a:cubicBezTo>
                  <a:cubicBezTo>
                    <a:pt x="6272" y="2669"/>
                    <a:pt x="6539" y="2503"/>
                    <a:pt x="6839" y="2336"/>
                  </a:cubicBezTo>
                  <a:cubicBezTo>
                    <a:pt x="7106" y="2169"/>
                    <a:pt x="7373" y="1969"/>
                    <a:pt x="7673" y="1835"/>
                  </a:cubicBezTo>
                  <a:cubicBezTo>
                    <a:pt x="8807" y="1235"/>
                    <a:pt x="10008" y="801"/>
                    <a:pt x="11242" y="501"/>
                  </a:cubicBezTo>
                  <a:cubicBezTo>
                    <a:pt x="11576" y="434"/>
                    <a:pt x="11876" y="401"/>
                    <a:pt x="12176" y="368"/>
                  </a:cubicBezTo>
                  <a:lnTo>
                    <a:pt x="12610" y="301"/>
                  </a:lnTo>
                  <a:cubicBezTo>
                    <a:pt x="12777" y="268"/>
                    <a:pt x="12943" y="268"/>
                    <a:pt x="13077" y="268"/>
                  </a:cubicBezTo>
                  <a:lnTo>
                    <a:pt x="13978" y="201"/>
                  </a:lnTo>
                  <a:cubicBezTo>
                    <a:pt x="14278" y="201"/>
                    <a:pt x="14578" y="234"/>
                    <a:pt x="14878" y="234"/>
                  </a:cubicBezTo>
                  <a:cubicBezTo>
                    <a:pt x="15445" y="268"/>
                    <a:pt x="16012" y="334"/>
                    <a:pt x="16579" y="434"/>
                  </a:cubicBezTo>
                  <a:cubicBezTo>
                    <a:pt x="20415" y="1168"/>
                    <a:pt x="23785" y="3503"/>
                    <a:pt x="25786" y="6839"/>
                  </a:cubicBezTo>
                  <a:cubicBezTo>
                    <a:pt x="26453" y="7973"/>
                    <a:pt x="26987" y="9207"/>
                    <a:pt x="27287" y="10475"/>
                  </a:cubicBezTo>
                  <a:cubicBezTo>
                    <a:pt x="27420" y="10942"/>
                    <a:pt x="27521" y="11409"/>
                    <a:pt x="27587" y="11876"/>
                  </a:cubicBezTo>
                  <a:cubicBezTo>
                    <a:pt x="27621" y="12109"/>
                    <a:pt x="27654" y="12276"/>
                    <a:pt x="27687" y="12443"/>
                  </a:cubicBezTo>
                  <a:cubicBezTo>
                    <a:pt x="27687" y="12643"/>
                    <a:pt x="27687" y="12777"/>
                    <a:pt x="27687" y="12943"/>
                  </a:cubicBezTo>
                  <a:cubicBezTo>
                    <a:pt x="27699" y="13036"/>
                    <a:pt x="27710" y="13125"/>
                    <a:pt x="27721" y="13207"/>
                  </a:cubicBezTo>
                  <a:lnTo>
                    <a:pt x="27721" y="13207"/>
                  </a:lnTo>
                  <a:lnTo>
                    <a:pt x="27721" y="12910"/>
                  </a:lnTo>
                  <a:cubicBezTo>
                    <a:pt x="27721" y="12777"/>
                    <a:pt x="27721" y="12610"/>
                    <a:pt x="27721" y="12443"/>
                  </a:cubicBezTo>
                  <a:cubicBezTo>
                    <a:pt x="27687" y="12276"/>
                    <a:pt x="27654" y="12076"/>
                    <a:pt x="27621" y="11876"/>
                  </a:cubicBezTo>
                  <a:cubicBezTo>
                    <a:pt x="27587" y="11376"/>
                    <a:pt x="27487" y="10909"/>
                    <a:pt x="27354" y="10442"/>
                  </a:cubicBezTo>
                  <a:cubicBezTo>
                    <a:pt x="27054" y="9141"/>
                    <a:pt x="26553" y="7906"/>
                    <a:pt x="25853" y="6772"/>
                  </a:cubicBezTo>
                  <a:cubicBezTo>
                    <a:pt x="23851" y="3370"/>
                    <a:pt x="20482" y="1001"/>
                    <a:pt x="16579" y="268"/>
                  </a:cubicBezTo>
                  <a:cubicBezTo>
                    <a:pt x="16012" y="134"/>
                    <a:pt x="15445" y="67"/>
                    <a:pt x="14845" y="34"/>
                  </a:cubicBezTo>
                  <a:cubicBezTo>
                    <a:pt x="14545" y="34"/>
                    <a:pt x="14244" y="1"/>
                    <a:pt x="13944" y="1"/>
                  </a:cubicBezTo>
                  <a:close/>
                </a:path>
              </a:pathLst>
            </a:custGeom>
            <a:solidFill>
              <a:srgbClr val="C53F3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
            <p:cNvSpPr/>
            <p:nvPr/>
          </p:nvSpPr>
          <p:spPr>
            <a:xfrm>
              <a:off x="5156969" y="2109599"/>
              <a:ext cx="341693" cy="300988"/>
            </a:xfrm>
            <a:custGeom>
              <a:rect b="b" l="l" r="r" t="t"/>
              <a:pathLst>
                <a:path extrusionOk="0" h="14604" w="16579">
                  <a:moveTo>
                    <a:pt x="8292" y="1"/>
                  </a:moveTo>
                  <a:cubicBezTo>
                    <a:pt x="7330" y="1"/>
                    <a:pt x="6350" y="192"/>
                    <a:pt x="5404" y="597"/>
                  </a:cubicBezTo>
                  <a:cubicBezTo>
                    <a:pt x="1701" y="2165"/>
                    <a:pt x="0" y="6468"/>
                    <a:pt x="1568" y="10171"/>
                  </a:cubicBezTo>
                  <a:cubicBezTo>
                    <a:pt x="2764" y="12936"/>
                    <a:pt x="5448" y="14604"/>
                    <a:pt x="8287" y="14604"/>
                  </a:cubicBezTo>
                  <a:cubicBezTo>
                    <a:pt x="9249" y="14604"/>
                    <a:pt x="10229" y="14412"/>
                    <a:pt x="11175" y="14007"/>
                  </a:cubicBezTo>
                  <a:cubicBezTo>
                    <a:pt x="14877" y="12439"/>
                    <a:pt x="16579" y="8136"/>
                    <a:pt x="15011" y="4433"/>
                  </a:cubicBezTo>
                  <a:cubicBezTo>
                    <a:pt x="13815" y="1668"/>
                    <a:pt x="11131" y="1"/>
                    <a:pt x="8292"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
            <p:cNvSpPr/>
            <p:nvPr/>
          </p:nvSpPr>
          <p:spPr>
            <a:xfrm>
              <a:off x="5167274" y="2109455"/>
              <a:ext cx="311458" cy="301648"/>
            </a:xfrm>
            <a:custGeom>
              <a:rect b="b" l="l" r="r" t="t"/>
              <a:pathLst>
                <a:path extrusionOk="0" h="14636" w="15112">
                  <a:moveTo>
                    <a:pt x="14992" y="6155"/>
                  </a:moveTo>
                  <a:cubicBezTo>
                    <a:pt x="14998" y="6206"/>
                    <a:pt x="15005" y="6257"/>
                    <a:pt x="15011" y="6309"/>
                  </a:cubicBezTo>
                  <a:cubicBezTo>
                    <a:pt x="15017" y="6337"/>
                    <a:pt x="15022" y="6366"/>
                    <a:pt x="15028" y="6395"/>
                  </a:cubicBezTo>
                  <a:lnTo>
                    <a:pt x="15028" y="6395"/>
                  </a:lnTo>
                  <a:cubicBezTo>
                    <a:pt x="15023" y="6356"/>
                    <a:pt x="15018" y="6316"/>
                    <a:pt x="15011" y="6275"/>
                  </a:cubicBezTo>
                  <a:cubicBezTo>
                    <a:pt x="15006" y="6236"/>
                    <a:pt x="14999" y="6196"/>
                    <a:pt x="14992" y="6155"/>
                  </a:cubicBezTo>
                  <a:close/>
                  <a:moveTo>
                    <a:pt x="15028" y="6395"/>
                  </a:moveTo>
                  <a:cubicBezTo>
                    <a:pt x="15044" y="6546"/>
                    <a:pt x="15044" y="6683"/>
                    <a:pt x="15044" y="6842"/>
                  </a:cubicBezTo>
                  <a:cubicBezTo>
                    <a:pt x="15078" y="7142"/>
                    <a:pt x="15078" y="7309"/>
                    <a:pt x="15078" y="7309"/>
                  </a:cubicBezTo>
                  <a:cubicBezTo>
                    <a:pt x="15078" y="7309"/>
                    <a:pt x="15078" y="7142"/>
                    <a:pt x="15078" y="6876"/>
                  </a:cubicBezTo>
                  <a:cubicBezTo>
                    <a:pt x="15078" y="6709"/>
                    <a:pt x="15055" y="6543"/>
                    <a:pt x="15028" y="6395"/>
                  </a:cubicBezTo>
                  <a:close/>
                  <a:moveTo>
                    <a:pt x="7807" y="0"/>
                  </a:moveTo>
                  <a:cubicBezTo>
                    <a:pt x="6955" y="0"/>
                    <a:pt x="6108" y="155"/>
                    <a:pt x="5304" y="438"/>
                  </a:cubicBezTo>
                  <a:cubicBezTo>
                    <a:pt x="4637" y="671"/>
                    <a:pt x="4037" y="1005"/>
                    <a:pt x="3470" y="1438"/>
                  </a:cubicBezTo>
                  <a:cubicBezTo>
                    <a:pt x="3169" y="1638"/>
                    <a:pt x="2869" y="1872"/>
                    <a:pt x="2636" y="2139"/>
                  </a:cubicBezTo>
                  <a:cubicBezTo>
                    <a:pt x="2369" y="2406"/>
                    <a:pt x="2135" y="2673"/>
                    <a:pt x="1902" y="2973"/>
                  </a:cubicBezTo>
                  <a:cubicBezTo>
                    <a:pt x="0" y="5541"/>
                    <a:pt x="0" y="9077"/>
                    <a:pt x="1902" y="11646"/>
                  </a:cubicBezTo>
                  <a:cubicBezTo>
                    <a:pt x="2135" y="11946"/>
                    <a:pt x="2369" y="12246"/>
                    <a:pt x="2636" y="12480"/>
                  </a:cubicBezTo>
                  <a:cubicBezTo>
                    <a:pt x="2869" y="12746"/>
                    <a:pt x="3169" y="12980"/>
                    <a:pt x="3470" y="13213"/>
                  </a:cubicBezTo>
                  <a:cubicBezTo>
                    <a:pt x="4037" y="13614"/>
                    <a:pt x="4637" y="13947"/>
                    <a:pt x="5304" y="14181"/>
                  </a:cubicBezTo>
                  <a:cubicBezTo>
                    <a:pt x="6114" y="14487"/>
                    <a:pt x="6966" y="14636"/>
                    <a:pt x="7824" y="14636"/>
                  </a:cubicBezTo>
                  <a:cubicBezTo>
                    <a:pt x="8274" y="14636"/>
                    <a:pt x="8726" y="14595"/>
                    <a:pt x="9174" y="14514"/>
                  </a:cubicBezTo>
                  <a:cubicBezTo>
                    <a:pt x="11242" y="14114"/>
                    <a:pt x="13043" y="12847"/>
                    <a:pt x="14110" y="11045"/>
                  </a:cubicBezTo>
                  <a:cubicBezTo>
                    <a:pt x="14477" y="10445"/>
                    <a:pt x="14744" y="9778"/>
                    <a:pt x="14911" y="9077"/>
                  </a:cubicBezTo>
                  <a:cubicBezTo>
                    <a:pt x="14978" y="8844"/>
                    <a:pt x="15011" y="8577"/>
                    <a:pt x="15044" y="8343"/>
                  </a:cubicBezTo>
                  <a:cubicBezTo>
                    <a:pt x="15078" y="8143"/>
                    <a:pt x="15111" y="7943"/>
                    <a:pt x="15111" y="7776"/>
                  </a:cubicBezTo>
                  <a:lnTo>
                    <a:pt x="15111" y="7309"/>
                  </a:lnTo>
                  <a:cubicBezTo>
                    <a:pt x="15111" y="7309"/>
                    <a:pt x="15078" y="7476"/>
                    <a:pt x="15078" y="7776"/>
                  </a:cubicBezTo>
                  <a:cubicBezTo>
                    <a:pt x="15078" y="7943"/>
                    <a:pt x="15044" y="8143"/>
                    <a:pt x="15011" y="8310"/>
                  </a:cubicBezTo>
                  <a:cubicBezTo>
                    <a:pt x="14978" y="8577"/>
                    <a:pt x="14911" y="8844"/>
                    <a:pt x="14844" y="9077"/>
                  </a:cubicBezTo>
                  <a:cubicBezTo>
                    <a:pt x="14678" y="9744"/>
                    <a:pt x="14411" y="10411"/>
                    <a:pt x="14044" y="11012"/>
                  </a:cubicBezTo>
                  <a:cubicBezTo>
                    <a:pt x="12718" y="13263"/>
                    <a:pt x="10322" y="14558"/>
                    <a:pt x="7828" y="14558"/>
                  </a:cubicBezTo>
                  <a:cubicBezTo>
                    <a:pt x="6997" y="14558"/>
                    <a:pt x="6155" y="14414"/>
                    <a:pt x="5338" y="14114"/>
                  </a:cubicBezTo>
                  <a:cubicBezTo>
                    <a:pt x="4670" y="13881"/>
                    <a:pt x="4037" y="13547"/>
                    <a:pt x="3503" y="13147"/>
                  </a:cubicBezTo>
                  <a:cubicBezTo>
                    <a:pt x="3203" y="12913"/>
                    <a:pt x="2936" y="12680"/>
                    <a:pt x="2669" y="12446"/>
                  </a:cubicBezTo>
                  <a:cubicBezTo>
                    <a:pt x="2402" y="12179"/>
                    <a:pt x="2169" y="11879"/>
                    <a:pt x="1935" y="11612"/>
                  </a:cubicBezTo>
                  <a:cubicBezTo>
                    <a:pt x="67" y="9044"/>
                    <a:pt x="67" y="5575"/>
                    <a:pt x="1935" y="3006"/>
                  </a:cubicBezTo>
                  <a:cubicBezTo>
                    <a:pt x="2369" y="2406"/>
                    <a:pt x="2869" y="1905"/>
                    <a:pt x="3470" y="1472"/>
                  </a:cubicBezTo>
                  <a:cubicBezTo>
                    <a:pt x="4037" y="1071"/>
                    <a:pt x="4670" y="738"/>
                    <a:pt x="5304" y="504"/>
                  </a:cubicBezTo>
                  <a:cubicBezTo>
                    <a:pt x="6114" y="198"/>
                    <a:pt x="6952" y="50"/>
                    <a:pt x="7800" y="50"/>
                  </a:cubicBezTo>
                  <a:cubicBezTo>
                    <a:pt x="8245" y="50"/>
                    <a:pt x="8693" y="90"/>
                    <a:pt x="9140" y="171"/>
                  </a:cubicBezTo>
                  <a:cubicBezTo>
                    <a:pt x="11175" y="571"/>
                    <a:pt x="12976" y="1805"/>
                    <a:pt x="14044" y="3607"/>
                  </a:cubicBezTo>
                  <a:cubicBezTo>
                    <a:pt x="14411" y="4207"/>
                    <a:pt x="14678" y="4841"/>
                    <a:pt x="14844" y="5541"/>
                  </a:cubicBezTo>
                  <a:cubicBezTo>
                    <a:pt x="14900" y="5736"/>
                    <a:pt x="14955" y="5953"/>
                    <a:pt x="14992" y="6155"/>
                  </a:cubicBezTo>
                  <a:lnTo>
                    <a:pt x="14992" y="6155"/>
                  </a:lnTo>
                  <a:cubicBezTo>
                    <a:pt x="14964" y="5941"/>
                    <a:pt x="14932" y="5730"/>
                    <a:pt x="14878" y="5541"/>
                  </a:cubicBezTo>
                  <a:cubicBezTo>
                    <a:pt x="14711" y="4841"/>
                    <a:pt x="14477" y="4207"/>
                    <a:pt x="14110" y="3607"/>
                  </a:cubicBezTo>
                  <a:cubicBezTo>
                    <a:pt x="13043" y="1772"/>
                    <a:pt x="11242" y="504"/>
                    <a:pt x="9174" y="137"/>
                  </a:cubicBezTo>
                  <a:cubicBezTo>
                    <a:pt x="8720" y="44"/>
                    <a:pt x="8263" y="0"/>
                    <a:pt x="780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
            <p:cNvSpPr/>
            <p:nvPr/>
          </p:nvSpPr>
          <p:spPr>
            <a:xfrm>
              <a:off x="5214017" y="2161083"/>
              <a:ext cx="219332" cy="199752"/>
            </a:xfrm>
            <a:custGeom>
              <a:rect b="b" l="l" r="r" t="t"/>
              <a:pathLst>
                <a:path extrusionOk="0" h="9692" w="10642">
                  <a:moveTo>
                    <a:pt x="5538" y="1"/>
                  </a:moveTo>
                  <a:cubicBezTo>
                    <a:pt x="5138" y="1"/>
                    <a:pt x="4737" y="34"/>
                    <a:pt x="4370" y="134"/>
                  </a:cubicBezTo>
                  <a:cubicBezTo>
                    <a:pt x="1568" y="801"/>
                    <a:pt x="1" y="3737"/>
                    <a:pt x="968" y="6439"/>
                  </a:cubicBezTo>
                  <a:cubicBezTo>
                    <a:pt x="1135" y="6906"/>
                    <a:pt x="1335" y="7306"/>
                    <a:pt x="1635" y="7706"/>
                  </a:cubicBezTo>
                  <a:cubicBezTo>
                    <a:pt x="1902" y="8107"/>
                    <a:pt x="2269" y="8440"/>
                    <a:pt x="2669" y="8740"/>
                  </a:cubicBezTo>
                  <a:cubicBezTo>
                    <a:pt x="3520" y="9374"/>
                    <a:pt x="4529" y="9691"/>
                    <a:pt x="5542" y="9691"/>
                  </a:cubicBezTo>
                  <a:cubicBezTo>
                    <a:pt x="6555" y="9691"/>
                    <a:pt x="7573" y="9374"/>
                    <a:pt x="8440" y="8740"/>
                  </a:cubicBezTo>
                  <a:cubicBezTo>
                    <a:pt x="9174" y="8140"/>
                    <a:pt x="9774" y="7373"/>
                    <a:pt x="10108" y="6472"/>
                  </a:cubicBezTo>
                  <a:cubicBezTo>
                    <a:pt x="10642" y="4904"/>
                    <a:pt x="10375" y="3170"/>
                    <a:pt x="9374" y="1869"/>
                  </a:cubicBezTo>
                  <a:cubicBezTo>
                    <a:pt x="8707" y="1001"/>
                    <a:pt x="7773" y="401"/>
                    <a:pt x="6705" y="134"/>
                  </a:cubicBezTo>
                  <a:cubicBezTo>
                    <a:pt x="6405" y="59"/>
                    <a:pt x="6105" y="22"/>
                    <a:pt x="5819" y="22"/>
                  </a:cubicBezTo>
                  <a:cubicBezTo>
                    <a:pt x="5723" y="22"/>
                    <a:pt x="5630" y="26"/>
                    <a:pt x="5538" y="34"/>
                  </a:cubicBezTo>
                  <a:cubicBezTo>
                    <a:pt x="5905" y="67"/>
                    <a:pt x="6272" y="134"/>
                    <a:pt x="6672" y="234"/>
                  </a:cubicBezTo>
                  <a:cubicBezTo>
                    <a:pt x="7706" y="501"/>
                    <a:pt x="8607" y="1102"/>
                    <a:pt x="9241" y="1969"/>
                  </a:cubicBezTo>
                  <a:cubicBezTo>
                    <a:pt x="10208" y="3236"/>
                    <a:pt x="10441" y="4904"/>
                    <a:pt x="9908" y="6405"/>
                  </a:cubicBezTo>
                  <a:cubicBezTo>
                    <a:pt x="9741" y="6806"/>
                    <a:pt x="9541" y="7206"/>
                    <a:pt x="9241" y="7573"/>
                  </a:cubicBezTo>
                  <a:cubicBezTo>
                    <a:pt x="8974" y="7940"/>
                    <a:pt x="8640" y="8273"/>
                    <a:pt x="8273" y="8574"/>
                  </a:cubicBezTo>
                  <a:cubicBezTo>
                    <a:pt x="7456" y="9174"/>
                    <a:pt x="6489" y="9474"/>
                    <a:pt x="5521" y="9474"/>
                  </a:cubicBezTo>
                  <a:cubicBezTo>
                    <a:pt x="4554" y="9474"/>
                    <a:pt x="3587" y="9174"/>
                    <a:pt x="2769" y="8574"/>
                  </a:cubicBezTo>
                  <a:cubicBezTo>
                    <a:pt x="2369" y="8273"/>
                    <a:pt x="2069" y="7940"/>
                    <a:pt x="1802" y="7540"/>
                  </a:cubicBezTo>
                  <a:cubicBezTo>
                    <a:pt x="1535" y="7206"/>
                    <a:pt x="1302" y="6806"/>
                    <a:pt x="1168" y="6372"/>
                  </a:cubicBezTo>
                  <a:cubicBezTo>
                    <a:pt x="868" y="5605"/>
                    <a:pt x="801" y="4738"/>
                    <a:pt x="935" y="3937"/>
                  </a:cubicBezTo>
                  <a:cubicBezTo>
                    <a:pt x="1268" y="2136"/>
                    <a:pt x="2603" y="668"/>
                    <a:pt x="4404" y="201"/>
                  </a:cubicBezTo>
                  <a:cubicBezTo>
                    <a:pt x="4771" y="101"/>
                    <a:pt x="5138" y="67"/>
                    <a:pt x="5538" y="1"/>
                  </a:cubicBezTo>
                  <a:close/>
                </a:path>
              </a:pathLst>
            </a:custGeom>
            <a:solidFill>
              <a:srgbClr val="C5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
            <p:cNvSpPr/>
            <p:nvPr/>
          </p:nvSpPr>
          <p:spPr>
            <a:xfrm>
              <a:off x="5289635" y="2228642"/>
              <a:ext cx="76339" cy="64633"/>
            </a:xfrm>
            <a:custGeom>
              <a:rect b="b" l="l" r="r" t="t"/>
              <a:pathLst>
                <a:path extrusionOk="0" h="3136" w="3704">
                  <a:moveTo>
                    <a:pt x="1669" y="0"/>
                  </a:moveTo>
                  <a:cubicBezTo>
                    <a:pt x="1602" y="0"/>
                    <a:pt x="1535" y="8"/>
                    <a:pt x="1469" y="25"/>
                  </a:cubicBezTo>
                  <a:cubicBezTo>
                    <a:pt x="1135" y="92"/>
                    <a:pt x="802" y="292"/>
                    <a:pt x="601" y="559"/>
                  </a:cubicBezTo>
                  <a:cubicBezTo>
                    <a:pt x="234" y="993"/>
                    <a:pt x="168" y="1560"/>
                    <a:pt x="335" y="2060"/>
                  </a:cubicBezTo>
                  <a:cubicBezTo>
                    <a:pt x="585" y="2777"/>
                    <a:pt x="1218" y="3136"/>
                    <a:pt x="1852" y="3136"/>
                  </a:cubicBezTo>
                  <a:cubicBezTo>
                    <a:pt x="2486" y="3136"/>
                    <a:pt x="3120" y="2777"/>
                    <a:pt x="3370" y="2060"/>
                  </a:cubicBezTo>
                  <a:cubicBezTo>
                    <a:pt x="3537" y="1560"/>
                    <a:pt x="3470" y="993"/>
                    <a:pt x="3103" y="559"/>
                  </a:cubicBezTo>
                  <a:cubicBezTo>
                    <a:pt x="2903" y="292"/>
                    <a:pt x="2569" y="92"/>
                    <a:pt x="2236" y="25"/>
                  </a:cubicBezTo>
                  <a:cubicBezTo>
                    <a:pt x="2169" y="8"/>
                    <a:pt x="2102" y="0"/>
                    <a:pt x="2040" y="0"/>
                  </a:cubicBezTo>
                  <a:cubicBezTo>
                    <a:pt x="1977" y="0"/>
                    <a:pt x="1919" y="8"/>
                    <a:pt x="1869" y="25"/>
                  </a:cubicBezTo>
                  <a:cubicBezTo>
                    <a:pt x="1869" y="25"/>
                    <a:pt x="2002" y="25"/>
                    <a:pt x="2203" y="92"/>
                  </a:cubicBezTo>
                  <a:cubicBezTo>
                    <a:pt x="2536" y="192"/>
                    <a:pt x="2803" y="392"/>
                    <a:pt x="3003" y="659"/>
                  </a:cubicBezTo>
                  <a:cubicBezTo>
                    <a:pt x="3704" y="1593"/>
                    <a:pt x="3036" y="2927"/>
                    <a:pt x="1869" y="2927"/>
                  </a:cubicBezTo>
                  <a:cubicBezTo>
                    <a:pt x="668" y="2927"/>
                    <a:pt x="1" y="1593"/>
                    <a:pt x="701" y="659"/>
                  </a:cubicBezTo>
                  <a:cubicBezTo>
                    <a:pt x="902" y="392"/>
                    <a:pt x="1168" y="192"/>
                    <a:pt x="1502" y="92"/>
                  </a:cubicBezTo>
                  <a:cubicBezTo>
                    <a:pt x="1702" y="25"/>
                    <a:pt x="1869" y="25"/>
                    <a:pt x="1869" y="25"/>
                  </a:cubicBezTo>
                  <a:cubicBezTo>
                    <a:pt x="1802" y="8"/>
                    <a:pt x="1736" y="0"/>
                    <a:pt x="1669" y="0"/>
                  </a:cubicBezTo>
                  <a:close/>
                </a:path>
              </a:pathLst>
            </a:custGeom>
            <a:solidFill>
              <a:srgbClr val="C5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
            <p:cNvSpPr/>
            <p:nvPr/>
          </p:nvSpPr>
          <p:spPr>
            <a:xfrm>
              <a:off x="5167954" y="2260093"/>
              <a:ext cx="160202" cy="108635"/>
            </a:xfrm>
            <a:custGeom>
              <a:rect b="b" l="l" r="r" t="t"/>
              <a:pathLst>
                <a:path extrusionOk="0" h="5271" w="7773">
                  <a:moveTo>
                    <a:pt x="7773" y="0"/>
                  </a:moveTo>
                  <a:lnTo>
                    <a:pt x="4616" y="2141"/>
                  </a:lnTo>
                  <a:lnTo>
                    <a:pt x="4616" y="2141"/>
                  </a:lnTo>
                  <a:cubicBezTo>
                    <a:pt x="5682" y="1430"/>
                    <a:pt x="6744" y="718"/>
                    <a:pt x="7773" y="0"/>
                  </a:cubicBezTo>
                  <a:close/>
                  <a:moveTo>
                    <a:pt x="4616" y="2141"/>
                  </a:moveTo>
                  <a:cubicBezTo>
                    <a:pt x="3055" y="3182"/>
                    <a:pt x="1487" y="4220"/>
                    <a:pt x="1" y="5271"/>
                  </a:cubicBezTo>
                  <a:lnTo>
                    <a:pt x="4616" y="214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
            <p:cNvSpPr/>
            <p:nvPr/>
          </p:nvSpPr>
          <p:spPr>
            <a:xfrm>
              <a:off x="5167954" y="2260072"/>
              <a:ext cx="160202" cy="108656"/>
            </a:xfrm>
            <a:custGeom>
              <a:rect b="b" l="l" r="r" t="t"/>
              <a:pathLst>
                <a:path extrusionOk="0" h="5272" w="7773">
                  <a:moveTo>
                    <a:pt x="7771" y="1"/>
                  </a:moveTo>
                  <a:cubicBezTo>
                    <a:pt x="7691" y="1"/>
                    <a:pt x="5975" y="1156"/>
                    <a:pt x="3837" y="2603"/>
                  </a:cubicBezTo>
                  <a:cubicBezTo>
                    <a:pt x="1702" y="4037"/>
                    <a:pt x="1" y="5238"/>
                    <a:pt x="1" y="5272"/>
                  </a:cubicBezTo>
                  <a:cubicBezTo>
                    <a:pt x="1" y="5272"/>
                    <a:pt x="1735" y="4138"/>
                    <a:pt x="3904" y="2670"/>
                  </a:cubicBezTo>
                  <a:cubicBezTo>
                    <a:pt x="6038" y="1202"/>
                    <a:pt x="7773" y="1"/>
                    <a:pt x="7773" y="1"/>
                  </a:cubicBezTo>
                  <a:cubicBezTo>
                    <a:pt x="7772" y="1"/>
                    <a:pt x="7772" y="1"/>
                    <a:pt x="777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3"/>
            <p:cNvSpPr/>
            <p:nvPr/>
          </p:nvSpPr>
          <p:spPr>
            <a:xfrm>
              <a:off x="5148024" y="2355827"/>
              <a:ext cx="37139" cy="2597"/>
            </a:xfrm>
            <a:custGeom>
              <a:rect b="b" l="l" r="r" t="t"/>
              <a:pathLst>
                <a:path extrusionOk="0" h="126" w="1802">
                  <a:moveTo>
                    <a:pt x="438" y="0"/>
                  </a:moveTo>
                  <a:cubicBezTo>
                    <a:pt x="284" y="0"/>
                    <a:pt x="134" y="9"/>
                    <a:pt x="0" y="25"/>
                  </a:cubicBezTo>
                  <a:cubicBezTo>
                    <a:pt x="267" y="92"/>
                    <a:pt x="567" y="125"/>
                    <a:pt x="901" y="125"/>
                  </a:cubicBezTo>
                  <a:lnTo>
                    <a:pt x="1802" y="125"/>
                  </a:lnTo>
                  <a:cubicBezTo>
                    <a:pt x="1501" y="59"/>
                    <a:pt x="1201" y="25"/>
                    <a:pt x="901" y="25"/>
                  </a:cubicBezTo>
                  <a:cubicBezTo>
                    <a:pt x="751" y="9"/>
                    <a:pt x="592" y="0"/>
                    <a:pt x="43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
            <p:cNvSpPr/>
            <p:nvPr/>
          </p:nvSpPr>
          <p:spPr>
            <a:xfrm>
              <a:off x="5178960" y="2357702"/>
              <a:ext cx="5523" cy="24773"/>
            </a:xfrm>
            <a:custGeom>
              <a:rect b="b" l="l" r="r" t="t"/>
              <a:pathLst>
                <a:path extrusionOk="0" h="1202" w="268">
                  <a:moveTo>
                    <a:pt x="267" y="1"/>
                  </a:moveTo>
                  <a:lnTo>
                    <a:pt x="267" y="1"/>
                  </a:lnTo>
                  <a:cubicBezTo>
                    <a:pt x="167" y="168"/>
                    <a:pt x="101" y="368"/>
                    <a:pt x="67" y="601"/>
                  </a:cubicBezTo>
                  <a:cubicBezTo>
                    <a:pt x="34" y="802"/>
                    <a:pt x="0" y="1002"/>
                    <a:pt x="0" y="1202"/>
                  </a:cubicBezTo>
                  <a:cubicBezTo>
                    <a:pt x="67" y="1002"/>
                    <a:pt x="134" y="802"/>
                    <a:pt x="167" y="601"/>
                  </a:cubicBezTo>
                  <a:cubicBezTo>
                    <a:pt x="234" y="401"/>
                    <a:pt x="267" y="201"/>
                    <a:pt x="26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
            <p:cNvSpPr/>
            <p:nvPr/>
          </p:nvSpPr>
          <p:spPr>
            <a:xfrm>
              <a:off x="5187904" y="2353580"/>
              <a:ext cx="4823" cy="26154"/>
            </a:xfrm>
            <a:custGeom>
              <a:rect b="b" l="l" r="r" t="t"/>
              <a:pathLst>
                <a:path extrusionOk="0" h="1269" w="234">
                  <a:moveTo>
                    <a:pt x="234" y="1"/>
                  </a:moveTo>
                  <a:lnTo>
                    <a:pt x="234" y="1"/>
                  </a:lnTo>
                  <a:cubicBezTo>
                    <a:pt x="134" y="201"/>
                    <a:pt x="100" y="401"/>
                    <a:pt x="67" y="635"/>
                  </a:cubicBezTo>
                  <a:cubicBezTo>
                    <a:pt x="33" y="835"/>
                    <a:pt x="0" y="1035"/>
                    <a:pt x="0" y="1268"/>
                  </a:cubicBezTo>
                  <a:cubicBezTo>
                    <a:pt x="67" y="1068"/>
                    <a:pt x="134" y="835"/>
                    <a:pt x="167" y="635"/>
                  </a:cubicBezTo>
                  <a:cubicBezTo>
                    <a:pt x="200" y="434"/>
                    <a:pt x="234" y="201"/>
                    <a:pt x="2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
            <p:cNvSpPr/>
            <p:nvPr/>
          </p:nvSpPr>
          <p:spPr>
            <a:xfrm>
              <a:off x="5166594" y="2347397"/>
              <a:ext cx="25453" cy="6204"/>
            </a:xfrm>
            <a:custGeom>
              <a:rect b="b" l="l" r="r" t="t"/>
              <a:pathLst>
                <a:path extrusionOk="0" h="301" w="1235">
                  <a:moveTo>
                    <a:pt x="0" y="1"/>
                  </a:moveTo>
                  <a:cubicBezTo>
                    <a:pt x="200" y="101"/>
                    <a:pt x="400" y="134"/>
                    <a:pt x="600" y="167"/>
                  </a:cubicBezTo>
                  <a:cubicBezTo>
                    <a:pt x="801" y="234"/>
                    <a:pt x="1034" y="301"/>
                    <a:pt x="1234" y="301"/>
                  </a:cubicBezTo>
                  <a:cubicBezTo>
                    <a:pt x="1034" y="201"/>
                    <a:pt x="834" y="134"/>
                    <a:pt x="634" y="101"/>
                  </a:cubicBezTo>
                  <a:cubicBezTo>
                    <a:pt x="434" y="34"/>
                    <a:pt x="200" y="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3"/>
            <p:cNvSpPr/>
            <p:nvPr/>
          </p:nvSpPr>
          <p:spPr>
            <a:xfrm>
              <a:off x="5955833" y="1813248"/>
              <a:ext cx="371248" cy="327204"/>
            </a:xfrm>
            <a:custGeom>
              <a:rect b="b" l="l" r="r" t="t"/>
              <a:pathLst>
                <a:path extrusionOk="0" h="15876" w="18013">
                  <a:moveTo>
                    <a:pt x="9027" y="1"/>
                  </a:moveTo>
                  <a:cubicBezTo>
                    <a:pt x="8020" y="1"/>
                    <a:pt x="6996" y="193"/>
                    <a:pt x="6004" y="599"/>
                  </a:cubicBezTo>
                  <a:cubicBezTo>
                    <a:pt x="1935" y="2234"/>
                    <a:pt x="0" y="6871"/>
                    <a:pt x="1668" y="10940"/>
                  </a:cubicBezTo>
                  <a:cubicBezTo>
                    <a:pt x="2904" y="14019"/>
                    <a:pt x="5858" y="15875"/>
                    <a:pt x="8986" y="15875"/>
                  </a:cubicBezTo>
                  <a:cubicBezTo>
                    <a:pt x="9993" y="15875"/>
                    <a:pt x="11017" y="15683"/>
                    <a:pt x="12009" y="15277"/>
                  </a:cubicBezTo>
                  <a:cubicBezTo>
                    <a:pt x="16078" y="13642"/>
                    <a:pt x="18013" y="9005"/>
                    <a:pt x="16345" y="4936"/>
                  </a:cubicBezTo>
                  <a:cubicBezTo>
                    <a:pt x="15109" y="1858"/>
                    <a:pt x="12154" y="1"/>
                    <a:pt x="9027" y="1"/>
                  </a:cubicBezTo>
                  <a:close/>
                </a:path>
              </a:pathLst>
            </a:cu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
            <p:cNvSpPr/>
            <p:nvPr/>
          </p:nvSpPr>
          <p:spPr>
            <a:xfrm>
              <a:off x="5964077" y="1811619"/>
              <a:ext cx="341013" cy="330770"/>
            </a:xfrm>
            <a:custGeom>
              <a:rect b="b" l="l" r="r" t="t"/>
              <a:pathLst>
                <a:path extrusionOk="0" h="16049" w="16546">
                  <a:moveTo>
                    <a:pt x="16512" y="7517"/>
                  </a:moveTo>
                  <a:lnTo>
                    <a:pt x="16512" y="7884"/>
                  </a:lnTo>
                  <a:cubicBezTo>
                    <a:pt x="16512" y="7950"/>
                    <a:pt x="16545" y="7984"/>
                    <a:pt x="16545" y="8017"/>
                  </a:cubicBezTo>
                  <a:cubicBezTo>
                    <a:pt x="16545" y="7984"/>
                    <a:pt x="16545" y="7950"/>
                    <a:pt x="16545" y="7884"/>
                  </a:cubicBezTo>
                  <a:cubicBezTo>
                    <a:pt x="16545" y="7784"/>
                    <a:pt x="16512" y="7683"/>
                    <a:pt x="16512" y="7517"/>
                  </a:cubicBezTo>
                  <a:close/>
                  <a:moveTo>
                    <a:pt x="8538" y="1"/>
                  </a:moveTo>
                  <a:cubicBezTo>
                    <a:pt x="7622" y="1"/>
                    <a:pt x="6716" y="157"/>
                    <a:pt x="5838" y="478"/>
                  </a:cubicBezTo>
                  <a:cubicBezTo>
                    <a:pt x="5104" y="745"/>
                    <a:pt x="4437" y="1112"/>
                    <a:pt x="3803" y="1546"/>
                  </a:cubicBezTo>
                  <a:cubicBezTo>
                    <a:pt x="3503" y="1813"/>
                    <a:pt x="3169" y="2046"/>
                    <a:pt x="2902" y="2346"/>
                  </a:cubicBezTo>
                  <a:cubicBezTo>
                    <a:pt x="2602" y="2613"/>
                    <a:pt x="2335" y="2947"/>
                    <a:pt x="2102" y="3280"/>
                  </a:cubicBezTo>
                  <a:cubicBezTo>
                    <a:pt x="0" y="6082"/>
                    <a:pt x="0" y="9952"/>
                    <a:pt x="2102" y="12787"/>
                  </a:cubicBezTo>
                  <a:cubicBezTo>
                    <a:pt x="2335" y="13087"/>
                    <a:pt x="2602" y="13421"/>
                    <a:pt x="2902" y="13721"/>
                  </a:cubicBezTo>
                  <a:cubicBezTo>
                    <a:pt x="3169" y="13988"/>
                    <a:pt x="3469" y="14255"/>
                    <a:pt x="3803" y="14488"/>
                  </a:cubicBezTo>
                  <a:cubicBezTo>
                    <a:pt x="4437" y="14955"/>
                    <a:pt x="5104" y="15322"/>
                    <a:pt x="5838" y="15556"/>
                  </a:cubicBezTo>
                  <a:cubicBezTo>
                    <a:pt x="6719" y="15878"/>
                    <a:pt x="7627" y="16048"/>
                    <a:pt x="8546" y="16048"/>
                  </a:cubicBezTo>
                  <a:cubicBezTo>
                    <a:pt x="9053" y="16048"/>
                    <a:pt x="9564" y="15996"/>
                    <a:pt x="10074" y="15889"/>
                  </a:cubicBezTo>
                  <a:cubicBezTo>
                    <a:pt x="12309" y="15489"/>
                    <a:pt x="14277" y="14088"/>
                    <a:pt x="15445" y="12120"/>
                  </a:cubicBezTo>
                  <a:cubicBezTo>
                    <a:pt x="15845" y="11453"/>
                    <a:pt x="16145" y="10719"/>
                    <a:pt x="16312" y="9952"/>
                  </a:cubicBezTo>
                  <a:cubicBezTo>
                    <a:pt x="16379" y="9685"/>
                    <a:pt x="16445" y="9418"/>
                    <a:pt x="16479" y="9118"/>
                  </a:cubicBezTo>
                  <a:cubicBezTo>
                    <a:pt x="16512" y="8918"/>
                    <a:pt x="16512" y="8718"/>
                    <a:pt x="16512" y="8517"/>
                  </a:cubicBezTo>
                  <a:lnTo>
                    <a:pt x="16512" y="8150"/>
                  </a:lnTo>
                  <a:cubicBezTo>
                    <a:pt x="16512" y="8251"/>
                    <a:pt x="16479" y="8351"/>
                    <a:pt x="16479" y="8517"/>
                  </a:cubicBezTo>
                  <a:cubicBezTo>
                    <a:pt x="16479" y="8718"/>
                    <a:pt x="16445" y="8918"/>
                    <a:pt x="16412" y="9118"/>
                  </a:cubicBezTo>
                  <a:cubicBezTo>
                    <a:pt x="16379" y="9418"/>
                    <a:pt x="16312" y="9685"/>
                    <a:pt x="16245" y="9952"/>
                  </a:cubicBezTo>
                  <a:cubicBezTo>
                    <a:pt x="16045" y="10686"/>
                    <a:pt x="15745" y="11386"/>
                    <a:pt x="15345" y="12053"/>
                  </a:cubicBezTo>
                  <a:cubicBezTo>
                    <a:pt x="13889" y="14463"/>
                    <a:pt x="11299" y="15853"/>
                    <a:pt x="8600" y="15853"/>
                  </a:cubicBezTo>
                  <a:cubicBezTo>
                    <a:pt x="7712" y="15853"/>
                    <a:pt x="6813" y="15703"/>
                    <a:pt x="5938" y="15389"/>
                  </a:cubicBezTo>
                  <a:cubicBezTo>
                    <a:pt x="5204" y="15122"/>
                    <a:pt x="4537" y="14755"/>
                    <a:pt x="3936" y="14322"/>
                  </a:cubicBezTo>
                  <a:cubicBezTo>
                    <a:pt x="3636" y="14088"/>
                    <a:pt x="3336" y="13821"/>
                    <a:pt x="3069" y="13554"/>
                  </a:cubicBezTo>
                  <a:cubicBezTo>
                    <a:pt x="2769" y="13254"/>
                    <a:pt x="2535" y="12954"/>
                    <a:pt x="2302" y="12654"/>
                  </a:cubicBezTo>
                  <a:cubicBezTo>
                    <a:pt x="267" y="9885"/>
                    <a:pt x="267" y="6149"/>
                    <a:pt x="2302" y="3380"/>
                  </a:cubicBezTo>
                  <a:cubicBezTo>
                    <a:pt x="2535" y="3080"/>
                    <a:pt x="2769" y="2780"/>
                    <a:pt x="3069" y="2480"/>
                  </a:cubicBezTo>
                  <a:cubicBezTo>
                    <a:pt x="3336" y="2213"/>
                    <a:pt x="3636" y="1946"/>
                    <a:pt x="3970" y="1713"/>
                  </a:cubicBezTo>
                  <a:cubicBezTo>
                    <a:pt x="4570" y="1279"/>
                    <a:pt x="5237" y="912"/>
                    <a:pt x="5938" y="645"/>
                  </a:cubicBezTo>
                  <a:cubicBezTo>
                    <a:pt x="6820" y="329"/>
                    <a:pt x="7730" y="177"/>
                    <a:pt x="8628" y="177"/>
                  </a:cubicBezTo>
                  <a:cubicBezTo>
                    <a:pt x="11328" y="177"/>
                    <a:pt x="13926" y="1553"/>
                    <a:pt x="15378" y="3981"/>
                  </a:cubicBezTo>
                  <a:cubicBezTo>
                    <a:pt x="15778" y="4648"/>
                    <a:pt x="16078" y="5348"/>
                    <a:pt x="16279" y="6082"/>
                  </a:cubicBezTo>
                  <a:cubicBezTo>
                    <a:pt x="16345" y="6349"/>
                    <a:pt x="16412" y="6616"/>
                    <a:pt x="16445" y="6916"/>
                  </a:cubicBezTo>
                  <a:cubicBezTo>
                    <a:pt x="16479" y="7116"/>
                    <a:pt x="16512" y="7317"/>
                    <a:pt x="16512" y="7517"/>
                  </a:cubicBezTo>
                  <a:cubicBezTo>
                    <a:pt x="16512" y="7317"/>
                    <a:pt x="16512" y="7116"/>
                    <a:pt x="16479" y="6916"/>
                  </a:cubicBezTo>
                  <a:cubicBezTo>
                    <a:pt x="16445" y="6616"/>
                    <a:pt x="16379" y="6349"/>
                    <a:pt x="16312" y="6082"/>
                  </a:cubicBezTo>
                  <a:cubicBezTo>
                    <a:pt x="16145" y="5315"/>
                    <a:pt x="15845" y="4615"/>
                    <a:pt x="15445" y="3947"/>
                  </a:cubicBezTo>
                  <a:cubicBezTo>
                    <a:pt x="14277" y="1946"/>
                    <a:pt x="12309" y="578"/>
                    <a:pt x="10074" y="145"/>
                  </a:cubicBezTo>
                  <a:cubicBezTo>
                    <a:pt x="9561" y="49"/>
                    <a:pt x="9048" y="1"/>
                    <a:pt x="8538" y="1"/>
                  </a:cubicBezTo>
                  <a:close/>
                </a:path>
              </a:pathLst>
            </a:custGeom>
            <a:solidFill>
              <a:srgbClr val="C5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3"/>
            <p:cNvSpPr/>
            <p:nvPr/>
          </p:nvSpPr>
          <p:spPr>
            <a:xfrm>
              <a:off x="6073392" y="1905684"/>
              <a:ext cx="136129" cy="142683"/>
            </a:xfrm>
            <a:custGeom>
              <a:rect b="b" l="l" r="r" t="t"/>
              <a:pathLst>
                <a:path extrusionOk="0" h="6923" w="6605">
                  <a:moveTo>
                    <a:pt x="3319" y="1"/>
                  </a:moveTo>
                  <a:cubicBezTo>
                    <a:pt x="2402" y="1"/>
                    <a:pt x="1484" y="618"/>
                    <a:pt x="1568" y="1852"/>
                  </a:cubicBezTo>
                  <a:cubicBezTo>
                    <a:pt x="1568" y="2619"/>
                    <a:pt x="2002" y="3286"/>
                    <a:pt x="2702" y="3586"/>
                  </a:cubicBezTo>
                  <a:cubicBezTo>
                    <a:pt x="0" y="4020"/>
                    <a:pt x="134" y="6922"/>
                    <a:pt x="134" y="6922"/>
                  </a:cubicBezTo>
                  <a:lnTo>
                    <a:pt x="6471" y="6922"/>
                  </a:lnTo>
                  <a:cubicBezTo>
                    <a:pt x="6471" y="6922"/>
                    <a:pt x="6605" y="3987"/>
                    <a:pt x="3970" y="3586"/>
                  </a:cubicBezTo>
                  <a:cubicBezTo>
                    <a:pt x="4637" y="3286"/>
                    <a:pt x="5070" y="2619"/>
                    <a:pt x="5070" y="1852"/>
                  </a:cubicBezTo>
                  <a:cubicBezTo>
                    <a:pt x="5154" y="618"/>
                    <a:pt x="4236" y="1"/>
                    <a:pt x="3319"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
            <p:cNvSpPr/>
            <p:nvPr/>
          </p:nvSpPr>
          <p:spPr>
            <a:xfrm>
              <a:off x="6075453" y="1905436"/>
              <a:ext cx="132007" cy="143610"/>
            </a:xfrm>
            <a:custGeom>
              <a:rect b="b" l="l" r="r" t="t"/>
              <a:pathLst>
                <a:path extrusionOk="0" h="6968" w="6405">
                  <a:moveTo>
                    <a:pt x="4071" y="3531"/>
                  </a:moveTo>
                  <a:lnTo>
                    <a:pt x="4071" y="3531"/>
                  </a:lnTo>
                  <a:cubicBezTo>
                    <a:pt x="4071" y="3531"/>
                    <a:pt x="4070" y="3532"/>
                    <a:pt x="4070" y="3532"/>
                  </a:cubicBezTo>
                  <a:cubicBezTo>
                    <a:pt x="4069" y="3532"/>
                    <a:pt x="4069" y="3532"/>
                    <a:pt x="4069" y="3533"/>
                  </a:cubicBezTo>
                  <a:lnTo>
                    <a:pt x="4069" y="3533"/>
                  </a:lnTo>
                  <a:cubicBezTo>
                    <a:pt x="4070" y="3532"/>
                    <a:pt x="4070" y="3532"/>
                    <a:pt x="4071" y="3531"/>
                  </a:cubicBezTo>
                  <a:close/>
                  <a:moveTo>
                    <a:pt x="3215" y="0"/>
                  </a:moveTo>
                  <a:cubicBezTo>
                    <a:pt x="2874" y="0"/>
                    <a:pt x="2531" y="112"/>
                    <a:pt x="2235" y="329"/>
                  </a:cubicBezTo>
                  <a:cubicBezTo>
                    <a:pt x="1735" y="696"/>
                    <a:pt x="1435" y="1330"/>
                    <a:pt x="1468" y="1997"/>
                  </a:cubicBezTo>
                  <a:cubicBezTo>
                    <a:pt x="1468" y="2675"/>
                    <a:pt x="1866" y="3268"/>
                    <a:pt x="2426" y="3591"/>
                  </a:cubicBezTo>
                  <a:lnTo>
                    <a:pt x="2426" y="3591"/>
                  </a:lnTo>
                  <a:cubicBezTo>
                    <a:pt x="2041" y="3670"/>
                    <a:pt x="1658" y="3828"/>
                    <a:pt x="1301" y="4065"/>
                  </a:cubicBezTo>
                  <a:cubicBezTo>
                    <a:pt x="901" y="4332"/>
                    <a:pt x="601" y="4699"/>
                    <a:pt x="400" y="5133"/>
                  </a:cubicBezTo>
                  <a:cubicBezTo>
                    <a:pt x="134" y="5700"/>
                    <a:pt x="0" y="6300"/>
                    <a:pt x="0" y="6934"/>
                  </a:cubicBezTo>
                  <a:lnTo>
                    <a:pt x="0" y="6968"/>
                  </a:lnTo>
                  <a:lnTo>
                    <a:pt x="6405" y="6968"/>
                  </a:lnTo>
                  <a:lnTo>
                    <a:pt x="6405" y="6934"/>
                  </a:lnTo>
                  <a:cubicBezTo>
                    <a:pt x="6405" y="6300"/>
                    <a:pt x="6271" y="5667"/>
                    <a:pt x="5971" y="5100"/>
                  </a:cubicBezTo>
                  <a:cubicBezTo>
                    <a:pt x="5771" y="4633"/>
                    <a:pt x="5437" y="4266"/>
                    <a:pt x="5037" y="3999"/>
                  </a:cubicBezTo>
                  <a:cubicBezTo>
                    <a:pt x="4695" y="3812"/>
                    <a:pt x="4325" y="3655"/>
                    <a:pt x="3952" y="3607"/>
                  </a:cubicBezTo>
                  <a:lnTo>
                    <a:pt x="3952" y="3607"/>
                  </a:lnTo>
                  <a:cubicBezTo>
                    <a:pt x="4000" y="3582"/>
                    <a:pt x="4044" y="3557"/>
                    <a:pt x="4069" y="3533"/>
                  </a:cubicBezTo>
                  <a:lnTo>
                    <a:pt x="4069" y="3533"/>
                  </a:lnTo>
                  <a:cubicBezTo>
                    <a:pt x="4029" y="3558"/>
                    <a:pt x="3989" y="3582"/>
                    <a:pt x="3947" y="3607"/>
                  </a:cubicBezTo>
                  <a:lnTo>
                    <a:pt x="3947" y="3607"/>
                  </a:lnTo>
                  <a:cubicBezTo>
                    <a:pt x="3921" y="3603"/>
                    <a:pt x="3895" y="3601"/>
                    <a:pt x="3870" y="3598"/>
                  </a:cubicBezTo>
                  <a:lnTo>
                    <a:pt x="3870" y="3598"/>
                  </a:lnTo>
                  <a:lnTo>
                    <a:pt x="3930" y="3616"/>
                  </a:lnTo>
                  <a:lnTo>
                    <a:pt x="3930" y="3616"/>
                  </a:lnTo>
                  <a:cubicBezTo>
                    <a:pt x="3921" y="3622"/>
                    <a:pt x="3912" y="3627"/>
                    <a:pt x="3903" y="3632"/>
                  </a:cubicBezTo>
                  <a:cubicBezTo>
                    <a:pt x="3913" y="3627"/>
                    <a:pt x="3922" y="3622"/>
                    <a:pt x="3932" y="3617"/>
                  </a:cubicBezTo>
                  <a:lnTo>
                    <a:pt x="3932" y="3617"/>
                  </a:lnTo>
                  <a:lnTo>
                    <a:pt x="4203" y="3699"/>
                  </a:lnTo>
                  <a:cubicBezTo>
                    <a:pt x="4337" y="3732"/>
                    <a:pt x="4437" y="3765"/>
                    <a:pt x="4570" y="3832"/>
                  </a:cubicBezTo>
                  <a:cubicBezTo>
                    <a:pt x="4737" y="3899"/>
                    <a:pt x="4904" y="3965"/>
                    <a:pt x="5037" y="4065"/>
                  </a:cubicBezTo>
                  <a:cubicBezTo>
                    <a:pt x="5437" y="4332"/>
                    <a:pt x="5771" y="4699"/>
                    <a:pt x="5971" y="5133"/>
                  </a:cubicBezTo>
                  <a:cubicBezTo>
                    <a:pt x="6233" y="5690"/>
                    <a:pt x="6367" y="6311"/>
                    <a:pt x="6371" y="6934"/>
                  </a:cubicBezTo>
                  <a:lnTo>
                    <a:pt x="6371" y="6934"/>
                  </a:lnTo>
                  <a:lnTo>
                    <a:pt x="100" y="6901"/>
                  </a:lnTo>
                  <a:lnTo>
                    <a:pt x="100" y="6901"/>
                  </a:lnTo>
                  <a:cubicBezTo>
                    <a:pt x="105" y="6312"/>
                    <a:pt x="239" y="5724"/>
                    <a:pt x="501" y="5200"/>
                  </a:cubicBezTo>
                  <a:cubicBezTo>
                    <a:pt x="701" y="4766"/>
                    <a:pt x="1001" y="4399"/>
                    <a:pt x="1401" y="4132"/>
                  </a:cubicBezTo>
                  <a:cubicBezTo>
                    <a:pt x="1768" y="3899"/>
                    <a:pt x="2202" y="3732"/>
                    <a:pt x="2635" y="3665"/>
                  </a:cubicBezTo>
                  <a:lnTo>
                    <a:pt x="2769" y="3632"/>
                  </a:lnTo>
                  <a:lnTo>
                    <a:pt x="2635" y="3598"/>
                  </a:lnTo>
                  <a:cubicBezTo>
                    <a:pt x="2613" y="3588"/>
                    <a:pt x="2591" y="3577"/>
                    <a:pt x="2569" y="3565"/>
                  </a:cubicBezTo>
                  <a:lnTo>
                    <a:pt x="2569" y="3565"/>
                  </a:lnTo>
                  <a:lnTo>
                    <a:pt x="2569" y="3565"/>
                  </a:lnTo>
                  <a:cubicBezTo>
                    <a:pt x="2569" y="3565"/>
                    <a:pt x="2568" y="3565"/>
                    <a:pt x="2568" y="3565"/>
                  </a:cubicBezTo>
                  <a:lnTo>
                    <a:pt x="2568" y="3565"/>
                  </a:lnTo>
                  <a:cubicBezTo>
                    <a:pt x="1973" y="3255"/>
                    <a:pt x="1600" y="2673"/>
                    <a:pt x="1568" y="1997"/>
                  </a:cubicBezTo>
                  <a:cubicBezTo>
                    <a:pt x="1535" y="1364"/>
                    <a:pt x="1801" y="763"/>
                    <a:pt x="2335" y="396"/>
                  </a:cubicBezTo>
                  <a:cubicBezTo>
                    <a:pt x="2616" y="195"/>
                    <a:pt x="2946" y="91"/>
                    <a:pt x="3273" y="91"/>
                  </a:cubicBezTo>
                  <a:cubicBezTo>
                    <a:pt x="3489" y="91"/>
                    <a:pt x="3704" y="137"/>
                    <a:pt x="3903" y="229"/>
                  </a:cubicBezTo>
                  <a:cubicBezTo>
                    <a:pt x="4370" y="396"/>
                    <a:pt x="4704" y="796"/>
                    <a:pt x="4870" y="1230"/>
                  </a:cubicBezTo>
                  <a:cubicBezTo>
                    <a:pt x="5004" y="1630"/>
                    <a:pt x="5004" y="2031"/>
                    <a:pt x="4904" y="2398"/>
                  </a:cubicBezTo>
                  <a:cubicBezTo>
                    <a:pt x="4837" y="2698"/>
                    <a:pt x="4704" y="2965"/>
                    <a:pt x="4503" y="3165"/>
                  </a:cubicBezTo>
                  <a:cubicBezTo>
                    <a:pt x="4378" y="3315"/>
                    <a:pt x="4234" y="3428"/>
                    <a:pt x="4071" y="3531"/>
                  </a:cubicBezTo>
                  <a:lnTo>
                    <a:pt x="4071" y="3531"/>
                  </a:lnTo>
                  <a:cubicBezTo>
                    <a:pt x="4237" y="3464"/>
                    <a:pt x="4404" y="3331"/>
                    <a:pt x="4537" y="3198"/>
                  </a:cubicBezTo>
                  <a:cubicBezTo>
                    <a:pt x="4737" y="2965"/>
                    <a:pt x="4870" y="2698"/>
                    <a:pt x="4937" y="2431"/>
                  </a:cubicBezTo>
                  <a:cubicBezTo>
                    <a:pt x="5037" y="2031"/>
                    <a:pt x="5037" y="1597"/>
                    <a:pt x="4904" y="1230"/>
                  </a:cubicBezTo>
                  <a:cubicBezTo>
                    <a:pt x="4737" y="763"/>
                    <a:pt x="4370" y="363"/>
                    <a:pt x="3903" y="163"/>
                  </a:cubicBezTo>
                  <a:cubicBezTo>
                    <a:pt x="3685" y="54"/>
                    <a:pt x="3450" y="0"/>
                    <a:pt x="321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
            <p:cNvSpPr/>
            <p:nvPr/>
          </p:nvSpPr>
          <p:spPr>
            <a:xfrm>
              <a:off x="5464264" y="2634329"/>
              <a:ext cx="611890" cy="570835"/>
            </a:xfrm>
            <a:custGeom>
              <a:rect b="b" l="l" r="r" t="t"/>
              <a:pathLst>
                <a:path extrusionOk="0" h="27697" w="29689">
                  <a:moveTo>
                    <a:pt x="14837" y="0"/>
                  </a:moveTo>
                  <a:cubicBezTo>
                    <a:pt x="8093" y="0"/>
                    <a:pt x="2195" y="4920"/>
                    <a:pt x="1135" y="11764"/>
                  </a:cubicBezTo>
                  <a:cubicBezTo>
                    <a:pt x="1" y="19336"/>
                    <a:pt x="5204" y="26407"/>
                    <a:pt x="12776" y="27542"/>
                  </a:cubicBezTo>
                  <a:cubicBezTo>
                    <a:pt x="13471" y="27646"/>
                    <a:pt x="14162" y="27697"/>
                    <a:pt x="14844" y="27697"/>
                  </a:cubicBezTo>
                  <a:cubicBezTo>
                    <a:pt x="21568" y="27697"/>
                    <a:pt x="27491" y="22777"/>
                    <a:pt x="28521" y="15933"/>
                  </a:cubicBezTo>
                  <a:cubicBezTo>
                    <a:pt x="29689" y="8361"/>
                    <a:pt x="24485" y="1289"/>
                    <a:pt x="16913" y="155"/>
                  </a:cubicBezTo>
                  <a:cubicBezTo>
                    <a:pt x="16215" y="51"/>
                    <a:pt x="15522" y="0"/>
                    <a:pt x="1483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
            <p:cNvSpPr/>
            <p:nvPr/>
          </p:nvSpPr>
          <p:spPr>
            <a:xfrm>
              <a:off x="5478011" y="2642326"/>
              <a:ext cx="577513" cy="574092"/>
            </a:xfrm>
            <a:custGeom>
              <a:rect b="b" l="l" r="r" t="t"/>
              <a:pathLst>
                <a:path extrusionOk="0" h="27855" w="28021">
                  <a:moveTo>
                    <a:pt x="14078" y="1"/>
                  </a:moveTo>
                  <a:lnTo>
                    <a:pt x="13144" y="68"/>
                  </a:lnTo>
                  <a:cubicBezTo>
                    <a:pt x="13010" y="101"/>
                    <a:pt x="12843" y="101"/>
                    <a:pt x="12677" y="101"/>
                  </a:cubicBezTo>
                  <a:lnTo>
                    <a:pt x="12210" y="168"/>
                  </a:lnTo>
                  <a:cubicBezTo>
                    <a:pt x="11909" y="201"/>
                    <a:pt x="11609" y="234"/>
                    <a:pt x="11276" y="301"/>
                  </a:cubicBezTo>
                  <a:cubicBezTo>
                    <a:pt x="10008" y="601"/>
                    <a:pt x="8774" y="1035"/>
                    <a:pt x="7606" y="1635"/>
                  </a:cubicBezTo>
                  <a:cubicBezTo>
                    <a:pt x="7306" y="1802"/>
                    <a:pt x="7039" y="2002"/>
                    <a:pt x="6739" y="2169"/>
                  </a:cubicBezTo>
                  <a:cubicBezTo>
                    <a:pt x="6439" y="2336"/>
                    <a:pt x="6172" y="2536"/>
                    <a:pt x="5905" y="2736"/>
                  </a:cubicBezTo>
                  <a:cubicBezTo>
                    <a:pt x="5338" y="3136"/>
                    <a:pt x="4804" y="3603"/>
                    <a:pt x="4337" y="4070"/>
                  </a:cubicBezTo>
                  <a:cubicBezTo>
                    <a:pt x="3837" y="4571"/>
                    <a:pt x="3370" y="5138"/>
                    <a:pt x="2970" y="5705"/>
                  </a:cubicBezTo>
                  <a:cubicBezTo>
                    <a:pt x="2102" y="6872"/>
                    <a:pt x="1402" y="8140"/>
                    <a:pt x="968" y="9541"/>
                  </a:cubicBezTo>
                  <a:cubicBezTo>
                    <a:pt x="1" y="12376"/>
                    <a:pt x="1" y="15479"/>
                    <a:pt x="968" y="18347"/>
                  </a:cubicBezTo>
                  <a:cubicBezTo>
                    <a:pt x="1402" y="19715"/>
                    <a:pt x="2102" y="21016"/>
                    <a:pt x="2970" y="22183"/>
                  </a:cubicBezTo>
                  <a:cubicBezTo>
                    <a:pt x="3770" y="23318"/>
                    <a:pt x="4771" y="24318"/>
                    <a:pt x="5905" y="25119"/>
                  </a:cubicBezTo>
                  <a:cubicBezTo>
                    <a:pt x="6172" y="25352"/>
                    <a:pt x="6439" y="25519"/>
                    <a:pt x="6739" y="25719"/>
                  </a:cubicBezTo>
                  <a:cubicBezTo>
                    <a:pt x="7039" y="25886"/>
                    <a:pt x="7306" y="26053"/>
                    <a:pt x="7606" y="26220"/>
                  </a:cubicBezTo>
                  <a:cubicBezTo>
                    <a:pt x="8207" y="26520"/>
                    <a:pt x="8807" y="26787"/>
                    <a:pt x="9441" y="27020"/>
                  </a:cubicBezTo>
                  <a:cubicBezTo>
                    <a:pt x="10041" y="27254"/>
                    <a:pt x="10642" y="27420"/>
                    <a:pt x="11276" y="27554"/>
                  </a:cubicBezTo>
                  <a:cubicBezTo>
                    <a:pt x="11609" y="27621"/>
                    <a:pt x="11909" y="27654"/>
                    <a:pt x="12210" y="27721"/>
                  </a:cubicBezTo>
                  <a:lnTo>
                    <a:pt x="12677" y="27787"/>
                  </a:lnTo>
                  <a:cubicBezTo>
                    <a:pt x="12843" y="27821"/>
                    <a:pt x="13010" y="27821"/>
                    <a:pt x="13144" y="27821"/>
                  </a:cubicBezTo>
                  <a:lnTo>
                    <a:pt x="14078" y="27854"/>
                  </a:lnTo>
                  <a:cubicBezTo>
                    <a:pt x="14378" y="27854"/>
                    <a:pt x="14678" y="27821"/>
                    <a:pt x="14978" y="27821"/>
                  </a:cubicBezTo>
                  <a:cubicBezTo>
                    <a:pt x="15579" y="27787"/>
                    <a:pt x="16146" y="27721"/>
                    <a:pt x="16746" y="27621"/>
                  </a:cubicBezTo>
                  <a:cubicBezTo>
                    <a:pt x="20649" y="26853"/>
                    <a:pt x="24051" y="24452"/>
                    <a:pt x="26086" y="21016"/>
                  </a:cubicBezTo>
                  <a:cubicBezTo>
                    <a:pt x="26787" y="19882"/>
                    <a:pt x="27287" y="18614"/>
                    <a:pt x="27621" y="17313"/>
                  </a:cubicBezTo>
                  <a:cubicBezTo>
                    <a:pt x="27721" y="16846"/>
                    <a:pt x="27821" y="16379"/>
                    <a:pt x="27887" y="15879"/>
                  </a:cubicBezTo>
                  <a:cubicBezTo>
                    <a:pt x="27921" y="15679"/>
                    <a:pt x="27954" y="15479"/>
                    <a:pt x="27954" y="15312"/>
                  </a:cubicBezTo>
                  <a:cubicBezTo>
                    <a:pt x="27987" y="15112"/>
                    <a:pt x="27987" y="14978"/>
                    <a:pt x="27987" y="14811"/>
                  </a:cubicBezTo>
                  <a:cubicBezTo>
                    <a:pt x="27987" y="14545"/>
                    <a:pt x="27987" y="14311"/>
                    <a:pt x="27987" y="14144"/>
                  </a:cubicBezTo>
                  <a:cubicBezTo>
                    <a:pt x="27954" y="14311"/>
                    <a:pt x="27921" y="14545"/>
                    <a:pt x="27921" y="14811"/>
                  </a:cubicBezTo>
                  <a:cubicBezTo>
                    <a:pt x="27921" y="14945"/>
                    <a:pt x="27921" y="15145"/>
                    <a:pt x="27921" y="15312"/>
                  </a:cubicBezTo>
                  <a:cubicBezTo>
                    <a:pt x="27887" y="15445"/>
                    <a:pt x="27854" y="15679"/>
                    <a:pt x="27821" y="15879"/>
                  </a:cubicBezTo>
                  <a:cubicBezTo>
                    <a:pt x="27754" y="16346"/>
                    <a:pt x="27654" y="16846"/>
                    <a:pt x="27520" y="17313"/>
                  </a:cubicBezTo>
                  <a:cubicBezTo>
                    <a:pt x="27220" y="18581"/>
                    <a:pt x="26687" y="19815"/>
                    <a:pt x="25986" y="20983"/>
                  </a:cubicBezTo>
                  <a:cubicBezTo>
                    <a:pt x="23951" y="24352"/>
                    <a:pt x="20582" y="26687"/>
                    <a:pt x="16713" y="27420"/>
                  </a:cubicBezTo>
                  <a:cubicBezTo>
                    <a:pt x="16146" y="27521"/>
                    <a:pt x="15579" y="27587"/>
                    <a:pt x="14978" y="27621"/>
                  </a:cubicBezTo>
                  <a:cubicBezTo>
                    <a:pt x="14678" y="27654"/>
                    <a:pt x="14378" y="27654"/>
                    <a:pt x="14078" y="27654"/>
                  </a:cubicBezTo>
                  <a:lnTo>
                    <a:pt x="13177" y="27621"/>
                  </a:lnTo>
                  <a:cubicBezTo>
                    <a:pt x="13043" y="27621"/>
                    <a:pt x="12877" y="27621"/>
                    <a:pt x="12710" y="27587"/>
                  </a:cubicBezTo>
                  <a:lnTo>
                    <a:pt x="12276" y="27521"/>
                  </a:lnTo>
                  <a:cubicBezTo>
                    <a:pt x="11976" y="27454"/>
                    <a:pt x="11642" y="27420"/>
                    <a:pt x="11342" y="27354"/>
                  </a:cubicBezTo>
                  <a:cubicBezTo>
                    <a:pt x="10708" y="27220"/>
                    <a:pt x="10108" y="27054"/>
                    <a:pt x="9508" y="26820"/>
                  </a:cubicBezTo>
                  <a:cubicBezTo>
                    <a:pt x="8907" y="26620"/>
                    <a:pt x="8307" y="26353"/>
                    <a:pt x="7706" y="26053"/>
                  </a:cubicBezTo>
                  <a:cubicBezTo>
                    <a:pt x="7439" y="25886"/>
                    <a:pt x="7173" y="25686"/>
                    <a:pt x="6872" y="25519"/>
                  </a:cubicBezTo>
                  <a:cubicBezTo>
                    <a:pt x="6606" y="25352"/>
                    <a:pt x="6305" y="25152"/>
                    <a:pt x="6038" y="24952"/>
                  </a:cubicBezTo>
                  <a:cubicBezTo>
                    <a:pt x="4938" y="24151"/>
                    <a:pt x="3937" y="23151"/>
                    <a:pt x="3136" y="22050"/>
                  </a:cubicBezTo>
                  <a:cubicBezTo>
                    <a:pt x="2269" y="20882"/>
                    <a:pt x="1635" y="19615"/>
                    <a:pt x="1168" y="18247"/>
                  </a:cubicBezTo>
                  <a:cubicBezTo>
                    <a:pt x="234" y="15445"/>
                    <a:pt x="234" y="12410"/>
                    <a:pt x="1168" y="9608"/>
                  </a:cubicBezTo>
                  <a:cubicBezTo>
                    <a:pt x="1602" y="8240"/>
                    <a:pt x="2269" y="6972"/>
                    <a:pt x="3136" y="5805"/>
                  </a:cubicBezTo>
                  <a:cubicBezTo>
                    <a:pt x="3537" y="5238"/>
                    <a:pt x="4004" y="4704"/>
                    <a:pt x="4471" y="4237"/>
                  </a:cubicBezTo>
                  <a:cubicBezTo>
                    <a:pt x="4971" y="3737"/>
                    <a:pt x="5471" y="3303"/>
                    <a:pt x="6038" y="2903"/>
                  </a:cubicBezTo>
                  <a:cubicBezTo>
                    <a:pt x="6305" y="2669"/>
                    <a:pt x="6572" y="2503"/>
                    <a:pt x="6872" y="2336"/>
                  </a:cubicBezTo>
                  <a:cubicBezTo>
                    <a:pt x="7139" y="2169"/>
                    <a:pt x="7406" y="1969"/>
                    <a:pt x="7706" y="1802"/>
                  </a:cubicBezTo>
                  <a:cubicBezTo>
                    <a:pt x="8273" y="1502"/>
                    <a:pt x="8874" y="1235"/>
                    <a:pt x="9474" y="1035"/>
                  </a:cubicBezTo>
                  <a:cubicBezTo>
                    <a:pt x="10075" y="801"/>
                    <a:pt x="10708" y="635"/>
                    <a:pt x="11309" y="501"/>
                  </a:cubicBezTo>
                  <a:cubicBezTo>
                    <a:pt x="11642" y="434"/>
                    <a:pt x="11943" y="401"/>
                    <a:pt x="12243" y="334"/>
                  </a:cubicBezTo>
                  <a:lnTo>
                    <a:pt x="12710" y="268"/>
                  </a:lnTo>
                  <a:cubicBezTo>
                    <a:pt x="12843" y="234"/>
                    <a:pt x="13010" y="234"/>
                    <a:pt x="13177" y="234"/>
                  </a:cubicBezTo>
                  <a:lnTo>
                    <a:pt x="14078" y="201"/>
                  </a:lnTo>
                  <a:cubicBezTo>
                    <a:pt x="14378" y="201"/>
                    <a:pt x="14678" y="234"/>
                    <a:pt x="14978" y="234"/>
                  </a:cubicBezTo>
                  <a:cubicBezTo>
                    <a:pt x="15545" y="268"/>
                    <a:pt x="16146" y="334"/>
                    <a:pt x="16713" y="434"/>
                  </a:cubicBezTo>
                  <a:cubicBezTo>
                    <a:pt x="18814" y="801"/>
                    <a:pt x="20782" y="1702"/>
                    <a:pt x="22484" y="3003"/>
                  </a:cubicBezTo>
                  <a:cubicBezTo>
                    <a:pt x="23885" y="4070"/>
                    <a:pt x="25085" y="5371"/>
                    <a:pt x="25986" y="6906"/>
                  </a:cubicBezTo>
                  <a:cubicBezTo>
                    <a:pt x="26687" y="8040"/>
                    <a:pt x="27220" y="9274"/>
                    <a:pt x="27520" y="10575"/>
                  </a:cubicBezTo>
                  <a:cubicBezTo>
                    <a:pt x="27654" y="11042"/>
                    <a:pt x="27754" y="11509"/>
                    <a:pt x="27821" y="11976"/>
                  </a:cubicBezTo>
                  <a:cubicBezTo>
                    <a:pt x="27854" y="12210"/>
                    <a:pt x="27887" y="12376"/>
                    <a:pt x="27921" y="12576"/>
                  </a:cubicBezTo>
                  <a:cubicBezTo>
                    <a:pt x="27921" y="12743"/>
                    <a:pt x="27921" y="12910"/>
                    <a:pt x="27921" y="13043"/>
                  </a:cubicBezTo>
                  <a:cubicBezTo>
                    <a:pt x="27954" y="13344"/>
                    <a:pt x="27954" y="13544"/>
                    <a:pt x="27987" y="13711"/>
                  </a:cubicBezTo>
                  <a:cubicBezTo>
                    <a:pt x="27987" y="13844"/>
                    <a:pt x="27987" y="13911"/>
                    <a:pt x="27987" y="13911"/>
                  </a:cubicBezTo>
                  <a:cubicBezTo>
                    <a:pt x="27987" y="13911"/>
                    <a:pt x="28021" y="13877"/>
                    <a:pt x="28021" y="13711"/>
                  </a:cubicBezTo>
                  <a:cubicBezTo>
                    <a:pt x="27987" y="13544"/>
                    <a:pt x="27987" y="13344"/>
                    <a:pt x="27987" y="13043"/>
                  </a:cubicBezTo>
                  <a:cubicBezTo>
                    <a:pt x="27954" y="12910"/>
                    <a:pt x="27987" y="12710"/>
                    <a:pt x="27954" y="12576"/>
                  </a:cubicBezTo>
                  <a:cubicBezTo>
                    <a:pt x="27954" y="12410"/>
                    <a:pt x="27921" y="12176"/>
                    <a:pt x="27887" y="11976"/>
                  </a:cubicBezTo>
                  <a:cubicBezTo>
                    <a:pt x="27821" y="11509"/>
                    <a:pt x="27754" y="11009"/>
                    <a:pt x="27621" y="10542"/>
                  </a:cubicBezTo>
                  <a:cubicBezTo>
                    <a:pt x="27287" y="9241"/>
                    <a:pt x="26787" y="8007"/>
                    <a:pt x="26119" y="6839"/>
                  </a:cubicBezTo>
                  <a:cubicBezTo>
                    <a:pt x="24085" y="3403"/>
                    <a:pt x="20649" y="1002"/>
                    <a:pt x="16746" y="268"/>
                  </a:cubicBezTo>
                  <a:cubicBezTo>
                    <a:pt x="16146" y="134"/>
                    <a:pt x="15579" y="68"/>
                    <a:pt x="14978" y="68"/>
                  </a:cubicBezTo>
                  <a:cubicBezTo>
                    <a:pt x="14678" y="34"/>
                    <a:pt x="14378" y="1"/>
                    <a:pt x="14078" y="1"/>
                  </a:cubicBezTo>
                  <a:close/>
                </a:path>
              </a:pathLst>
            </a:custGeom>
            <a:solidFill>
              <a:srgbClr val="C53F3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
            <p:cNvSpPr/>
            <p:nvPr/>
          </p:nvSpPr>
          <p:spPr>
            <a:xfrm>
              <a:off x="5600393" y="2776188"/>
              <a:ext cx="337571" cy="302946"/>
            </a:xfrm>
            <a:custGeom>
              <a:rect b="b" l="l" r="r" t="t"/>
              <a:pathLst>
                <a:path extrusionOk="0" h="14699" w="16379">
                  <a:moveTo>
                    <a:pt x="8222" y="0"/>
                  </a:moveTo>
                  <a:cubicBezTo>
                    <a:pt x="6473" y="0"/>
                    <a:pt x="4715" y="622"/>
                    <a:pt x="3303" y="1878"/>
                  </a:cubicBezTo>
                  <a:cubicBezTo>
                    <a:pt x="267" y="4580"/>
                    <a:pt x="0" y="9217"/>
                    <a:pt x="2736" y="12253"/>
                  </a:cubicBezTo>
                  <a:cubicBezTo>
                    <a:pt x="4181" y="13876"/>
                    <a:pt x="6179" y="14698"/>
                    <a:pt x="8190" y="14698"/>
                  </a:cubicBezTo>
                  <a:cubicBezTo>
                    <a:pt x="9939" y="14698"/>
                    <a:pt x="11698" y="14076"/>
                    <a:pt x="13110" y="12820"/>
                  </a:cubicBezTo>
                  <a:cubicBezTo>
                    <a:pt x="16112" y="10118"/>
                    <a:pt x="16379" y="5481"/>
                    <a:pt x="13677" y="2446"/>
                  </a:cubicBezTo>
                  <a:cubicBezTo>
                    <a:pt x="12232" y="822"/>
                    <a:pt x="10233" y="0"/>
                    <a:pt x="8222"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
            <p:cNvSpPr/>
            <p:nvPr/>
          </p:nvSpPr>
          <p:spPr>
            <a:xfrm>
              <a:off x="5616881" y="2774519"/>
              <a:ext cx="305955" cy="306244"/>
            </a:xfrm>
            <a:custGeom>
              <a:rect b="b" l="l" r="r" t="t"/>
              <a:pathLst>
                <a:path extrusionOk="0" h="14859" w="14845">
                  <a:moveTo>
                    <a:pt x="7406" y="1"/>
                  </a:moveTo>
                  <a:cubicBezTo>
                    <a:pt x="7105" y="1"/>
                    <a:pt x="6804" y="20"/>
                    <a:pt x="6506" y="58"/>
                  </a:cubicBezTo>
                  <a:cubicBezTo>
                    <a:pt x="4404" y="325"/>
                    <a:pt x="2503" y="1492"/>
                    <a:pt x="1302" y="3227"/>
                  </a:cubicBezTo>
                  <a:cubicBezTo>
                    <a:pt x="902" y="3827"/>
                    <a:pt x="568" y="4461"/>
                    <a:pt x="368" y="5162"/>
                  </a:cubicBezTo>
                  <a:cubicBezTo>
                    <a:pt x="301" y="5395"/>
                    <a:pt x="234" y="5662"/>
                    <a:pt x="168" y="5929"/>
                  </a:cubicBezTo>
                  <a:cubicBezTo>
                    <a:pt x="168" y="6029"/>
                    <a:pt x="101" y="6129"/>
                    <a:pt x="101" y="6229"/>
                  </a:cubicBezTo>
                  <a:lnTo>
                    <a:pt x="101" y="6463"/>
                  </a:lnTo>
                  <a:cubicBezTo>
                    <a:pt x="68" y="6629"/>
                    <a:pt x="68" y="6730"/>
                    <a:pt x="68" y="6830"/>
                  </a:cubicBezTo>
                  <a:lnTo>
                    <a:pt x="134" y="6496"/>
                  </a:lnTo>
                  <a:cubicBezTo>
                    <a:pt x="134" y="6396"/>
                    <a:pt x="134" y="6329"/>
                    <a:pt x="168" y="6229"/>
                  </a:cubicBezTo>
                  <a:cubicBezTo>
                    <a:pt x="168" y="6129"/>
                    <a:pt x="201" y="6029"/>
                    <a:pt x="234" y="5929"/>
                  </a:cubicBezTo>
                  <a:cubicBezTo>
                    <a:pt x="268" y="5662"/>
                    <a:pt x="335" y="5429"/>
                    <a:pt x="435" y="5195"/>
                  </a:cubicBezTo>
                  <a:cubicBezTo>
                    <a:pt x="635" y="4495"/>
                    <a:pt x="968" y="3861"/>
                    <a:pt x="1369" y="3294"/>
                  </a:cubicBezTo>
                  <a:cubicBezTo>
                    <a:pt x="2772" y="1282"/>
                    <a:pt x="5029" y="172"/>
                    <a:pt x="7357" y="172"/>
                  </a:cubicBezTo>
                  <a:cubicBezTo>
                    <a:pt x="8348" y="172"/>
                    <a:pt x="9352" y="374"/>
                    <a:pt x="10308" y="792"/>
                  </a:cubicBezTo>
                  <a:cubicBezTo>
                    <a:pt x="10642" y="925"/>
                    <a:pt x="10942" y="1092"/>
                    <a:pt x="11242" y="1259"/>
                  </a:cubicBezTo>
                  <a:cubicBezTo>
                    <a:pt x="11543" y="1459"/>
                    <a:pt x="11809" y="1659"/>
                    <a:pt x="12076" y="1893"/>
                  </a:cubicBezTo>
                  <a:cubicBezTo>
                    <a:pt x="12643" y="2360"/>
                    <a:pt x="13110" y="2927"/>
                    <a:pt x="13511" y="3527"/>
                  </a:cubicBezTo>
                  <a:cubicBezTo>
                    <a:pt x="13911" y="4161"/>
                    <a:pt x="14211" y="4862"/>
                    <a:pt x="14411" y="5595"/>
                  </a:cubicBezTo>
                  <a:cubicBezTo>
                    <a:pt x="14611" y="6363"/>
                    <a:pt x="14678" y="7130"/>
                    <a:pt x="14645" y="7930"/>
                  </a:cubicBezTo>
                  <a:cubicBezTo>
                    <a:pt x="14578" y="8698"/>
                    <a:pt x="14411" y="9465"/>
                    <a:pt x="14111" y="10165"/>
                  </a:cubicBezTo>
                  <a:cubicBezTo>
                    <a:pt x="13844" y="10866"/>
                    <a:pt x="13444" y="11533"/>
                    <a:pt x="12944" y="12100"/>
                  </a:cubicBezTo>
                  <a:cubicBezTo>
                    <a:pt x="12710" y="12400"/>
                    <a:pt x="12443" y="12667"/>
                    <a:pt x="12176" y="12901"/>
                  </a:cubicBezTo>
                  <a:cubicBezTo>
                    <a:pt x="11909" y="13134"/>
                    <a:pt x="11609" y="13368"/>
                    <a:pt x="11309" y="13534"/>
                  </a:cubicBezTo>
                  <a:cubicBezTo>
                    <a:pt x="11009" y="13735"/>
                    <a:pt x="10709" y="13901"/>
                    <a:pt x="10375" y="14068"/>
                  </a:cubicBezTo>
                  <a:cubicBezTo>
                    <a:pt x="10075" y="14202"/>
                    <a:pt x="9741" y="14335"/>
                    <a:pt x="9408" y="14435"/>
                  </a:cubicBezTo>
                  <a:cubicBezTo>
                    <a:pt x="8738" y="14629"/>
                    <a:pt x="8057" y="14723"/>
                    <a:pt x="7384" y="14723"/>
                  </a:cubicBezTo>
                  <a:cubicBezTo>
                    <a:pt x="4707" y="14723"/>
                    <a:pt x="2154" y="13245"/>
                    <a:pt x="902" y="10766"/>
                  </a:cubicBezTo>
                  <a:cubicBezTo>
                    <a:pt x="568" y="10132"/>
                    <a:pt x="335" y="9465"/>
                    <a:pt x="201" y="8764"/>
                  </a:cubicBezTo>
                  <a:cubicBezTo>
                    <a:pt x="134" y="8498"/>
                    <a:pt x="101" y="8264"/>
                    <a:pt x="101" y="7997"/>
                  </a:cubicBezTo>
                  <a:cubicBezTo>
                    <a:pt x="68" y="7864"/>
                    <a:pt x="68" y="7764"/>
                    <a:pt x="68" y="7697"/>
                  </a:cubicBezTo>
                  <a:lnTo>
                    <a:pt x="68" y="7096"/>
                  </a:lnTo>
                  <a:cubicBezTo>
                    <a:pt x="68" y="7030"/>
                    <a:pt x="68" y="6996"/>
                    <a:pt x="68" y="6963"/>
                  </a:cubicBezTo>
                  <a:cubicBezTo>
                    <a:pt x="34" y="6996"/>
                    <a:pt x="34" y="7030"/>
                    <a:pt x="34" y="7096"/>
                  </a:cubicBezTo>
                  <a:lnTo>
                    <a:pt x="34" y="7430"/>
                  </a:lnTo>
                  <a:cubicBezTo>
                    <a:pt x="34" y="7497"/>
                    <a:pt x="1" y="7597"/>
                    <a:pt x="34" y="7697"/>
                  </a:cubicBezTo>
                  <a:cubicBezTo>
                    <a:pt x="68" y="7797"/>
                    <a:pt x="68" y="7897"/>
                    <a:pt x="68" y="7997"/>
                  </a:cubicBezTo>
                  <a:cubicBezTo>
                    <a:pt x="68" y="8264"/>
                    <a:pt x="101" y="8531"/>
                    <a:pt x="134" y="8764"/>
                  </a:cubicBezTo>
                  <a:cubicBezTo>
                    <a:pt x="268" y="9465"/>
                    <a:pt x="501" y="10165"/>
                    <a:pt x="802" y="10799"/>
                  </a:cubicBezTo>
                  <a:cubicBezTo>
                    <a:pt x="1769" y="12701"/>
                    <a:pt x="3503" y="14102"/>
                    <a:pt x="5538" y="14635"/>
                  </a:cubicBezTo>
                  <a:cubicBezTo>
                    <a:pt x="6144" y="14784"/>
                    <a:pt x="6764" y="14859"/>
                    <a:pt x="7382" y="14859"/>
                  </a:cubicBezTo>
                  <a:cubicBezTo>
                    <a:pt x="8431" y="14859"/>
                    <a:pt x="9476" y="14642"/>
                    <a:pt x="10442" y="14202"/>
                  </a:cubicBezTo>
                  <a:cubicBezTo>
                    <a:pt x="10775" y="14068"/>
                    <a:pt x="11109" y="13868"/>
                    <a:pt x="11409" y="13668"/>
                  </a:cubicBezTo>
                  <a:cubicBezTo>
                    <a:pt x="11709" y="13468"/>
                    <a:pt x="12010" y="13268"/>
                    <a:pt x="12276" y="13034"/>
                  </a:cubicBezTo>
                  <a:cubicBezTo>
                    <a:pt x="12577" y="12767"/>
                    <a:pt x="12843" y="12500"/>
                    <a:pt x="13077" y="12200"/>
                  </a:cubicBezTo>
                  <a:cubicBezTo>
                    <a:pt x="13577" y="11600"/>
                    <a:pt x="13978" y="10933"/>
                    <a:pt x="14278" y="10232"/>
                  </a:cubicBezTo>
                  <a:cubicBezTo>
                    <a:pt x="14578" y="9465"/>
                    <a:pt x="14745" y="8698"/>
                    <a:pt x="14812" y="7897"/>
                  </a:cubicBezTo>
                  <a:cubicBezTo>
                    <a:pt x="14845" y="7096"/>
                    <a:pt x="14778" y="6296"/>
                    <a:pt x="14578" y="5529"/>
                  </a:cubicBezTo>
                  <a:cubicBezTo>
                    <a:pt x="14378" y="4795"/>
                    <a:pt x="14078" y="4061"/>
                    <a:pt x="13644" y="3427"/>
                  </a:cubicBezTo>
                  <a:cubicBezTo>
                    <a:pt x="13244" y="2793"/>
                    <a:pt x="12743" y="2226"/>
                    <a:pt x="12176" y="1759"/>
                  </a:cubicBezTo>
                  <a:cubicBezTo>
                    <a:pt x="11909" y="1526"/>
                    <a:pt x="11609" y="1292"/>
                    <a:pt x="11309" y="1126"/>
                  </a:cubicBezTo>
                  <a:cubicBezTo>
                    <a:pt x="11009" y="925"/>
                    <a:pt x="10709" y="759"/>
                    <a:pt x="10375" y="625"/>
                  </a:cubicBezTo>
                  <a:cubicBezTo>
                    <a:pt x="9424" y="214"/>
                    <a:pt x="8414" y="1"/>
                    <a:pt x="740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
            <p:cNvSpPr/>
            <p:nvPr/>
          </p:nvSpPr>
          <p:spPr>
            <a:xfrm>
              <a:off x="5766077" y="2930392"/>
              <a:ext cx="72197" cy="2082"/>
            </a:xfrm>
            <a:custGeom>
              <a:rect b="b" l="l" r="r" t="t"/>
              <a:pathLst>
                <a:path extrusionOk="0" h="101" w="3503">
                  <a:moveTo>
                    <a:pt x="0" y="0"/>
                  </a:moveTo>
                  <a:lnTo>
                    <a:pt x="67" y="67"/>
                  </a:lnTo>
                  <a:lnTo>
                    <a:pt x="67" y="101"/>
                  </a:lnTo>
                  <a:lnTo>
                    <a:pt x="3503" y="101"/>
                  </a:lnTo>
                  <a:cubicBezTo>
                    <a:pt x="3370" y="67"/>
                    <a:pt x="3236" y="34"/>
                    <a:pt x="313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
            <p:cNvSpPr/>
            <p:nvPr/>
          </p:nvSpPr>
          <p:spPr>
            <a:xfrm>
              <a:off x="5767458" y="2801147"/>
              <a:ext cx="2762" cy="26133"/>
            </a:xfrm>
            <a:custGeom>
              <a:rect b="b" l="l" r="r" t="t"/>
              <a:pathLst>
                <a:path extrusionOk="0" h="1268" w="134">
                  <a:moveTo>
                    <a:pt x="100" y="0"/>
                  </a:moveTo>
                  <a:cubicBezTo>
                    <a:pt x="0" y="434"/>
                    <a:pt x="0" y="834"/>
                    <a:pt x="100" y="1268"/>
                  </a:cubicBezTo>
                  <a:cubicBezTo>
                    <a:pt x="134" y="834"/>
                    <a:pt x="134" y="434"/>
                    <a:pt x="10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
            <p:cNvSpPr/>
            <p:nvPr/>
          </p:nvSpPr>
          <p:spPr>
            <a:xfrm>
              <a:off x="5820384" y="2821777"/>
              <a:ext cx="17889" cy="17889"/>
            </a:xfrm>
            <a:custGeom>
              <a:rect b="b" l="l" r="r" t="t"/>
              <a:pathLst>
                <a:path extrusionOk="0" h="868" w="868">
                  <a:moveTo>
                    <a:pt x="868" y="0"/>
                  </a:moveTo>
                  <a:lnTo>
                    <a:pt x="868" y="0"/>
                  </a:lnTo>
                  <a:cubicBezTo>
                    <a:pt x="534" y="234"/>
                    <a:pt x="234" y="534"/>
                    <a:pt x="1" y="867"/>
                  </a:cubicBezTo>
                  <a:cubicBezTo>
                    <a:pt x="334" y="600"/>
                    <a:pt x="601" y="334"/>
                    <a:pt x="86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
            <p:cNvSpPr/>
            <p:nvPr/>
          </p:nvSpPr>
          <p:spPr>
            <a:xfrm>
              <a:off x="5856823" y="2865759"/>
              <a:ext cx="21331" cy="13087"/>
            </a:xfrm>
            <a:custGeom>
              <a:rect b="b" l="l" r="r" t="t"/>
              <a:pathLst>
                <a:path extrusionOk="0" h="635" w="1035">
                  <a:moveTo>
                    <a:pt x="1035" y="1"/>
                  </a:moveTo>
                  <a:lnTo>
                    <a:pt x="1035" y="1"/>
                  </a:lnTo>
                  <a:cubicBezTo>
                    <a:pt x="835" y="34"/>
                    <a:pt x="668" y="134"/>
                    <a:pt x="501" y="268"/>
                  </a:cubicBezTo>
                  <a:cubicBezTo>
                    <a:pt x="301" y="368"/>
                    <a:pt x="134" y="468"/>
                    <a:pt x="1" y="635"/>
                  </a:cubicBezTo>
                  <a:cubicBezTo>
                    <a:pt x="201" y="568"/>
                    <a:pt x="368" y="468"/>
                    <a:pt x="534" y="334"/>
                  </a:cubicBezTo>
                  <a:cubicBezTo>
                    <a:pt x="734" y="234"/>
                    <a:pt x="901" y="134"/>
                    <a:pt x="10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3"/>
            <p:cNvSpPr/>
            <p:nvPr/>
          </p:nvSpPr>
          <p:spPr>
            <a:xfrm>
              <a:off x="5867828" y="2930042"/>
              <a:ext cx="34398" cy="2082"/>
            </a:xfrm>
            <a:custGeom>
              <a:rect b="b" l="l" r="r" t="t"/>
              <a:pathLst>
                <a:path extrusionOk="0" h="101" w="1669">
                  <a:moveTo>
                    <a:pt x="822" y="1"/>
                  </a:moveTo>
                  <a:cubicBezTo>
                    <a:pt x="542" y="1"/>
                    <a:pt x="267" y="17"/>
                    <a:pt x="0" y="51"/>
                  </a:cubicBezTo>
                  <a:cubicBezTo>
                    <a:pt x="267" y="84"/>
                    <a:pt x="542" y="101"/>
                    <a:pt x="822" y="101"/>
                  </a:cubicBezTo>
                  <a:cubicBezTo>
                    <a:pt x="1101" y="101"/>
                    <a:pt x="1385" y="84"/>
                    <a:pt x="1668" y="51"/>
                  </a:cubicBezTo>
                  <a:cubicBezTo>
                    <a:pt x="1385" y="17"/>
                    <a:pt x="1101" y="1"/>
                    <a:pt x="82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
            <p:cNvSpPr/>
            <p:nvPr/>
          </p:nvSpPr>
          <p:spPr>
            <a:xfrm>
              <a:off x="5628587" y="2927981"/>
              <a:ext cx="33017" cy="2082"/>
            </a:xfrm>
            <a:custGeom>
              <a:rect b="b" l="l" r="r" t="t"/>
              <a:pathLst>
                <a:path extrusionOk="0" h="101" w="1602">
                  <a:moveTo>
                    <a:pt x="801" y="1"/>
                  </a:moveTo>
                  <a:cubicBezTo>
                    <a:pt x="534" y="1"/>
                    <a:pt x="267" y="17"/>
                    <a:pt x="0" y="51"/>
                  </a:cubicBezTo>
                  <a:cubicBezTo>
                    <a:pt x="267" y="84"/>
                    <a:pt x="534" y="101"/>
                    <a:pt x="801" y="101"/>
                  </a:cubicBezTo>
                  <a:cubicBezTo>
                    <a:pt x="1067" y="101"/>
                    <a:pt x="1334" y="84"/>
                    <a:pt x="1601" y="51"/>
                  </a:cubicBezTo>
                  <a:cubicBezTo>
                    <a:pt x="1334" y="17"/>
                    <a:pt x="1067" y="1"/>
                    <a:pt x="80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
            <p:cNvSpPr/>
            <p:nvPr/>
          </p:nvSpPr>
          <p:spPr>
            <a:xfrm>
              <a:off x="5652639" y="2977836"/>
              <a:ext cx="26154" cy="20631"/>
            </a:xfrm>
            <a:custGeom>
              <a:rect b="b" l="l" r="r" t="t"/>
              <a:pathLst>
                <a:path extrusionOk="0" h="1001" w="1269">
                  <a:moveTo>
                    <a:pt x="1268" y="0"/>
                  </a:moveTo>
                  <a:lnTo>
                    <a:pt x="1268" y="0"/>
                  </a:lnTo>
                  <a:cubicBezTo>
                    <a:pt x="1001" y="100"/>
                    <a:pt x="801" y="267"/>
                    <a:pt x="601" y="434"/>
                  </a:cubicBezTo>
                  <a:cubicBezTo>
                    <a:pt x="367" y="601"/>
                    <a:pt x="167" y="801"/>
                    <a:pt x="1" y="1001"/>
                  </a:cubicBezTo>
                  <a:cubicBezTo>
                    <a:pt x="234" y="867"/>
                    <a:pt x="434" y="701"/>
                    <a:pt x="668" y="534"/>
                  </a:cubicBezTo>
                  <a:cubicBezTo>
                    <a:pt x="868" y="367"/>
                    <a:pt x="1068" y="200"/>
                    <a:pt x="126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
            <p:cNvSpPr/>
            <p:nvPr/>
          </p:nvSpPr>
          <p:spPr>
            <a:xfrm>
              <a:off x="5703505" y="3015635"/>
              <a:ext cx="17209" cy="28895"/>
            </a:xfrm>
            <a:custGeom>
              <a:rect b="b" l="l" r="r" t="t"/>
              <a:pathLst>
                <a:path extrusionOk="0" h="1402" w="835">
                  <a:moveTo>
                    <a:pt x="835" y="1"/>
                  </a:moveTo>
                  <a:lnTo>
                    <a:pt x="835" y="1"/>
                  </a:lnTo>
                  <a:cubicBezTo>
                    <a:pt x="635" y="168"/>
                    <a:pt x="468" y="401"/>
                    <a:pt x="335" y="635"/>
                  </a:cubicBezTo>
                  <a:cubicBezTo>
                    <a:pt x="168" y="868"/>
                    <a:pt x="68" y="1135"/>
                    <a:pt x="1" y="1402"/>
                  </a:cubicBezTo>
                  <a:cubicBezTo>
                    <a:pt x="134" y="1168"/>
                    <a:pt x="268" y="935"/>
                    <a:pt x="401" y="701"/>
                  </a:cubicBezTo>
                  <a:cubicBezTo>
                    <a:pt x="568" y="468"/>
                    <a:pt x="701" y="234"/>
                    <a:pt x="8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
            <p:cNvSpPr/>
            <p:nvPr/>
          </p:nvSpPr>
          <p:spPr>
            <a:xfrm>
              <a:off x="5768138" y="3029382"/>
              <a:ext cx="2082" cy="34398"/>
            </a:xfrm>
            <a:custGeom>
              <a:rect b="b" l="l" r="r" t="t"/>
              <a:pathLst>
                <a:path extrusionOk="0" h="1669" w="101">
                  <a:moveTo>
                    <a:pt x="67" y="1"/>
                  </a:moveTo>
                  <a:cubicBezTo>
                    <a:pt x="1" y="568"/>
                    <a:pt x="1" y="1135"/>
                    <a:pt x="67" y="1669"/>
                  </a:cubicBezTo>
                  <a:cubicBezTo>
                    <a:pt x="101" y="1135"/>
                    <a:pt x="101" y="568"/>
                    <a:pt x="6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
            <p:cNvSpPr/>
            <p:nvPr/>
          </p:nvSpPr>
          <p:spPr>
            <a:xfrm>
              <a:off x="5818323" y="3018397"/>
              <a:ext cx="25453" cy="22712"/>
            </a:xfrm>
            <a:custGeom>
              <a:rect b="b" l="l" r="r" t="t"/>
              <a:pathLst>
                <a:path extrusionOk="0" h="1102" w="1235">
                  <a:moveTo>
                    <a:pt x="1" y="0"/>
                  </a:moveTo>
                  <a:cubicBezTo>
                    <a:pt x="301" y="434"/>
                    <a:pt x="734" y="834"/>
                    <a:pt x="1235" y="1101"/>
                  </a:cubicBezTo>
                  <a:cubicBezTo>
                    <a:pt x="1035" y="901"/>
                    <a:pt x="835" y="701"/>
                    <a:pt x="601" y="534"/>
                  </a:cubicBezTo>
                  <a:cubicBezTo>
                    <a:pt x="401" y="334"/>
                    <a:pt x="201" y="167"/>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
            <p:cNvSpPr/>
            <p:nvPr/>
          </p:nvSpPr>
          <p:spPr>
            <a:xfrm>
              <a:off x="5857503" y="2981258"/>
              <a:ext cx="21352" cy="22032"/>
            </a:xfrm>
            <a:custGeom>
              <a:rect b="b" l="l" r="r" t="t"/>
              <a:pathLst>
                <a:path extrusionOk="0" h="1069" w="1036">
                  <a:moveTo>
                    <a:pt x="1" y="1"/>
                  </a:moveTo>
                  <a:lnTo>
                    <a:pt x="1" y="1"/>
                  </a:lnTo>
                  <a:cubicBezTo>
                    <a:pt x="134" y="201"/>
                    <a:pt x="301" y="401"/>
                    <a:pt x="468" y="568"/>
                  </a:cubicBezTo>
                  <a:cubicBezTo>
                    <a:pt x="635" y="735"/>
                    <a:pt x="835" y="902"/>
                    <a:pt x="1035" y="1068"/>
                  </a:cubicBezTo>
                  <a:cubicBezTo>
                    <a:pt x="902" y="835"/>
                    <a:pt x="735" y="668"/>
                    <a:pt x="535" y="501"/>
                  </a:cubicBezTo>
                  <a:cubicBezTo>
                    <a:pt x="368" y="301"/>
                    <a:pt x="201" y="134"/>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
            <p:cNvSpPr/>
            <p:nvPr/>
          </p:nvSpPr>
          <p:spPr>
            <a:xfrm>
              <a:off x="5658142" y="2863698"/>
              <a:ext cx="18590" cy="18590"/>
            </a:xfrm>
            <a:custGeom>
              <a:rect b="b" l="l" r="r" t="t"/>
              <a:pathLst>
                <a:path extrusionOk="0" h="902" w="902">
                  <a:moveTo>
                    <a:pt x="0" y="1"/>
                  </a:moveTo>
                  <a:lnTo>
                    <a:pt x="0" y="1"/>
                  </a:lnTo>
                  <a:cubicBezTo>
                    <a:pt x="100" y="168"/>
                    <a:pt x="267" y="334"/>
                    <a:pt x="401" y="468"/>
                  </a:cubicBezTo>
                  <a:cubicBezTo>
                    <a:pt x="567" y="635"/>
                    <a:pt x="734" y="768"/>
                    <a:pt x="901" y="901"/>
                  </a:cubicBezTo>
                  <a:cubicBezTo>
                    <a:pt x="801" y="701"/>
                    <a:pt x="634" y="535"/>
                    <a:pt x="501" y="401"/>
                  </a:cubicBezTo>
                  <a:cubicBezTo>
                    <a:pt x="334" y="234"/>
                    <a:pt x="167" y="10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
            <p:cNvSpPr/>
            <p:nvPr/>
          </p:nvSpPr>
          <p:spPr>
            <a:xfrm>
              <a:off x="5701444" y="2818336"/>
              <a:ext cx="18590" cy="18570"/>
            </a:xfrm>
            <a:custGeom>
              <a:rect b="b" l="l" r="r" t="t"/>
              <a:pathLst>
                <a:path extrusionOk="0" h="901" w="902">
                  <a:moveTo>
                    <a:pt x="1" y="0"/>
                  </a:moveTo>
                  <a:lnTo>
                    <a:pt x="1" y="0"/>
                  </a:lnTo>
                  <a:cubicBezTo>
                    <a:pt x="101" y="167"/>
                    <a:pt x="268" y="334"/>
                    <a:pt x="435" y="467"/>
                  </a:cubicBezTo>
                  <a:cubicBezTo>
                    <a:pt x="568" y="634"/>
                    <a:pt x="735" y="767"/>
                    <a:pt x="902" y="901"/>
                  </a:cubicBezTo>
                  <a:cubicBezTo>
                    <a:pt x="801" y="701"/>
                    <a:pt x="668" y="534"/>
                    <a:pt x="501" y="401"/>
                  </a:cubicBezTo>
                  <a:cubicBezTo>
                    <a:pt x="334" y="234"/>
                    <a:pt x="201" y="100"/>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3"/>
            <p:cNvSpPr/>
            <p:nvPr/>
          </p:nvSpPr>
          <p:spPr>
            <a:xfrm>
              <a:off x="6183388" y="3217057"/>
              <a:ext cx="268136" cy="260799"/>
            </a:xfrm>
            <a:custGeom>
              <a:rect b="b" l="l" r="r" t="t"/>
              <a:pathLst>
                <a:path extrusionOk="0" h="12654" w="13010">
                  <a:moveTo>
                    <a:pt x="6786" y="0"/>
                  </a:moveTo>
                  <a:cubicBezTo>
                    <a:pt x="6042" y="0"/>
                    <a:pt x="5308" y="126"/>
                    <a:pt x="4604" y="368"/>
                  </a:cubicBezTo>
                  <a:cubicBezTo>
                    <a:pt x="3436" y="802"/>
                    <a:pt x="2402" y="1569"/>
                    <a:pt x="1668" y="2570"/>
                  </a:cubicBezTo>
                  <a:cubicBezTo>
                    <a:pt x="0" y="4805"/>
                    <a:pt x="0" y="7840"/>
                    <a:pt x="1668" y="10075"/>
                  </a:cubicBezTo>
                  <a:cubicBezTo>
                    <a:pt x="2402" y="11076"/>
                    <a:pt x="3436" y="11843"/>
                    <a:pt x="4604" y="12277"/>
                  </a:cubicBezTo>
                  <a:cubicBezTo>
                    <a:pt x="5288" y="12534"/>
                    <a:pt x="6000" y="12653"/>
                    <a:pt x="6721" y="12653"/>
                  </a:cubicBezTo>
                  <a:cubicBezTo>
                    <a:pt x="7125" y="12653"/>
                    <a:pt x="7532" y="12616"/>
                    <a:pt x="7939" y="12544"/>
                  </a:cubicBezTo>
                  <a:cubicBezTo>
                    <a:pt x="9707" y="12210"/>
                    <a:pt x="11275" y="11109"/>
                    <a:pt x="12176" y="9542"/>
                  </a:cubicBezTo>
                  <a:cubicBezTo>
                    <a:pt x="12476" y="9041"/>
                    <a:pt x="12709" y="8474"/>
                    <a:pt x="12843" y="7874"/>
                  </a:cubicBezTo>
                  <a:cubicBezTo>
                    <a:pt x="12909" y="7674"/>
                    <a:pt x="12943" y="7440"/>
                    <a:pt x="12976" y="7240"/>
                  </a:cubicBezTo>
                  <a:cubicBezTo>
                    <a:pt x="12976" y="7073"/>
                    <a:pt x="13010" y="6906"/>
                    <a:pt x="13010" y="6740"/>
                  </a:cubicBezTo>
                  <a:lnTo>
                    <a:pt x="13010" y="6439"/>
                  </a:lnTo>
                  <a:cubicBezTo>
                    <a:pt x="13010" y="6406"/>
                    <a:pt x="13010" y="6373"/>
                    <a:pt x="13010" y="6339"/>
                  </a:cubicBezTo>
                  <a:cubicBezTo>
                    <a:pt x="12976" y="6840"/>
                    <a:pt x="12876" y="7373"/>
                    <a:pt x="12776" y="7874"/>
                  </a:cubicBezTo>
                  <a:cubicBezTo>
                    <a:pt x="12609" y="8441"/>
                    <a:pt x="12376" y="8975"/>
                    <a:pt x="12076" y="9508"/>
                  </a:cubicBezTo>
                  <a:cubicBezTo>
                    <a:pt x="11142" y="11009"/>
                    <a:pt x="9640" y="12043"/>
                    <a:pt x="7906" y="12377"/>
                  </a:cubicBezTo>
                  <a:cubicBezTo>
                    <a:pt x="7532" y="12445"/>
                    <a:pt x="7158" y="12478"/>
                    <a:pt x="6787" y="12478"/>
                  </a:cubicBezTo>
                  <a:cubicBezTo>
                    <a:pt x="6065" y="12478"/>
                    <a:pt x="5353" y="12352"/>
                    <a:pt x="4670" y="12110"/>
                  </a:cubicBezTo>
                  <a:cubicBezTo>
                    <a:pt x="4103" y="11910"/>
                    <a:pt x="3603" y="11643"/>
                    <a:pt x="3136" y="11276"/>
                  </a:cubicBezTo>
                  <a:cubicBezTo>
                    <a:pt x="2635" y="10909"/>
                    <a:pt x="2202" y="10476"/>
                    <a:pt x="1835" y="9975"/>
                  </a:cubicBezTo>
                  <a:cubicBezTo>
                    <a:pt x="234" y="7807"/>
                    <a:pt x="234" y="4872"/>
                    <a:pt x="1835" y="2737"/>
                  </a:cubicBezTo>
                  <a:cubicBezTo>
                    <a:pt x="2202" y="2236"/>
                    <a:pt x="2635" y="1769"/>
                    <a:pt x="3136" y="1436"/>
                  </a:cubicBezTo>
                  <a:cubicBezTo>
                    <a:pt x="3603" y="1069"/>
                    <a:pt x="4103" y="769"/>
                    <a:pt x="4670" y="602"/>
                  </a:cubicBezTo>
                  <a:cubicBezTo>
                    <a:pt x="5370" y="341"/>
                    <a:pt x="6091" y="216"/>
                    <a:pt x="6802" y="216"/>
                  </a:cubicBezTo>
                  <a:cubicBezTo>
                    <a:pt x="8906" y="216"/>
                    <a:pt x="10929" y="1309"/>
                    <a:pt x="12076" y="3204"/>
                  </a:cubicBezTo>
                  <a:cubicBezTo>
                    <a:pt x="12376" y="3704"/>
                    <a:pt x="12609" y="4271"/>
                    <a:pt x="12776" y="4838"/>
                  </a:cubicBezTo>
                  <a:cubicBezTo>
                    <a:pt x="12876" y="5339"/>
                    <a:pt x="12976" y="5839"/>
                    <a:pt x="13010" y="6339"/>
                  </a:cubicBezTo>
                  <a:cubicBezTo>
                    <a:pt x="13010" y="6306"/>
                    <a:pt x="13010" y="6239"/>
                    <a:pt x="13010" y="6206"/>
                  </a:cubicBezTo>
                  <a:lnTo>
                    <a:pt x="13010" y="5906"/>
                  </a:lnTo>
                  <a:cubicBezTo>
                    <a:pt x="13010" y="5739"/>
                    <a:pt x="12976" y="5605"/>
                    <a:pt x="12976" y="5439"/>
                  </a:cubicBezTo>
                  <a:cubicBezTo>
                    <a:pt x="12943" y="5205"/>
                    <a:pt x="12909" y="5005"/>
                    <a:pt x="12843" y="4772"/>
                  </a:cubicBezTo>
                  <a:cubicBezTo>
                    <a:pt x="12709" y="4204"/>
                    <a:pt x="12476" y="3637"/>
                    <a:pt x="12176" y="3104"/>
                  </a:cubicBezTo>
                  <a:cubicBezTo>
                    <a:pt x="11242" y="1536"/>
                    <a:pt x="9707" y="468"/>
                    <a:pt x="7939" y="102"/>
                  </a:cubicBezTo>
                  <a:cubicBezTo>
                    <a:pt x="7554" y="34"/>
                    <a:pt x="7169" y="0"/>
                    <a:pt x="6786" y="0"/>
                  </a:cubicBezTo>
                  <a:close/>
                </a:path>
              </a:pathLst>
            </a:custGeom>
            <a:solidFill>
              <a:srgbClr val="C53F3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
            <p:cNvSpPr/>
            <p:nvPr/>
          </p:nvSpPr>
          <p:spPr>
            <a:xfrm>
              <a:off x="6264509" y="3291088"/>
              <a:ext cx="110634" cy="128524"/>
            </a:xfrm>
            <a:custGeom>
              <a:rect b="b" l="l" r="r" t="t"/>
              <a:pathLst>
                <a:path extrusionOk="0" h="6236" w="5368">
                  <a:moveTo>
                    <a:pt x="4037" y="4182"/>
                  </a:moveTo>
                  <a:cubicBezTo>
                    <a:pt x="4042" y="4182"/>
                    <a:pt x="4048" y="4182"/>
                    <a:pt x="4054" y="4182"/>
                  </a:cubicBezTo>
                  <a:lnTo>
                    <a:pt x="4054" y="4182"/>
                  </a:lnTo>
                  <a:cubicBezTo>
                    <a:pt x="4059" y="4182"/>
                    <a:pt x="4065" y="4182"/>
                    <a:pt x="4070" y="4182"/>
                  </a:cubicBezTo>
                  <a:close/>
                  <a:moveTo>
                    <a:pt x="4053" y="0"/>
                  </a:moveTo>
                  <a:cubicBezTo>
                    <a:pt x="3545" y="0"/>
                    <a:pt x="3036" y="361"/>
                    <a:pt x="3036" y="1013"/>
                  </a:cubicBezTo>
                  <a:cubicBezTo>
                    <a:pt x="3036" y="1146"/>
                    <a:pt x="3036" y="1246"/>
                    <a:pt x="3069" y="1346"/>
                  </a:cubicBezTo>
                  <a:cubicBezTo>
                    <a:pt x="2902" y="1480"/>
                    <a:pt x="2702" y="1647"/>
                    <a:pt x="2502" y="1813"/>
                  </a:cubicBezTo>
                  <a:cubicBezTo>
                    <a:pt x="2269" y="1980"/>
                    <a:pt x="2069" y="2147"/>
                    <a:pt x="1868" y="2314"/>
                  </a:cubicBezTo>
                  <a:cubicBezTo>
                    <a:pt x="1665" y="2123"/>
                    <a:pt x="1418" y="2034"/>
                    <a:pt x="1175" y="2034"/>
                  </a:cubicBezTo>
                  <a:cubicBezTo>
                    <a:pt x="781" y="2034"/>
                    <a:pt x="399" y="2268"/>
                    <a:pt x="234" y="2681"/>
                  </a:cubicBezTo>
                  <a:cubicBezTo>
                    <a:pt x="0" y="3348"/>
                    <a:pt x="467" y="4048"/>
                    <a:pt x="1201" y="4048"/>
                  </a:cubicBezTo>
                  <a:cubicBezTo>
                    <a:pt x="1368" y="4048"/>
                    <a:pt x="1535" y="4015"/>
                    <a:pt x="1668" y="3948"/>
                  </a:cubicBezTo>
                  <a:lnTo>
                    <a:pt x="2235" y="4315"/>
                  </a:lnTo>
                  <a:cubicBezTo>
                    <a:pt x="2569" y="4549"/>
                    <a:pt x="2869" y="4749"/>
                    <a:pt x="3103" y="4882"/>
                  </a:cubicBezTo>
                  <a:cubicBezTo>
                    <a:pt x="3036" y="5016"/>
                    <a:pt x="3036" y="5149"/>
                    <a:pt x="3036" y="5316"/>
                  </a:cubicBezTo>
                  <a:cubicBezTo>
                    <a:pt x="3079" y="5882"/>
                    <a:pt x="3564" y="6235"/>
                    <a:pt x="4053" y="6235"/>
                  </a:cubicBezTo>
                  <a:cubicBezTo>
                    <a:pt x="4313" y="6235"/>
                    <a:pt x="4574" y="6136"/>
                    <a:pt x="4770" y="5916"/>
                  </a:cubicBezTo>
                  <a:cubicBezTo>
                    <a:pt x="5367" y="5253"/>
                    <a:pt x="4943" y="4195"/>
                    <a:pt x="4054" y="4182"/>
                  </a:cubicBezTo>
                  <a:lnTo>
                    <a:pt x="4054" y="4182"/>
                  </a:lnTo>
                  <a:cubicBezTo>
                    <a:pt x="3694" y="4188"/>
                    <a:pt x="3400" y="4386"/>
                    <a:pt x="3236" y="4649"/>
                  </a:cubicBezTo>
                  <a:cubicBezTo>
                    <a:pt x="3003" y="4482"/>
                    <a:pt x="2736" y="4282"/>
                    <a:pt x="2402" y="4082"/>
                  </a:cubicBezTo>
                  <a:lnTo>
                    <a:pt x="1902" y="3748"/>
                  </a:lnTo>
                  <a:cubicBezTo>
                    <a:pt x="2269" y="3414"/>
                    <a:pt x="2302" y="2881"/>
                    <a:pt x="2035" y="2480"/>
                  </a:cubicBezTo>
                  <a:cubicBezTo>
                    <a:pt x="2235" y="2347"/>
                    <a:pt x="2469" y="2180"/>
                    <a:pt x="2669" y="2013"/>
                  </a:cubicBezTo>
                  <a:cubicBezTo>
                    <a:pt x="2869" y="1813"/>
                    <a:pt x="3036" y="1713"/>
                    <a:pt x="3203" y="1580"/>
                  </a:cubicBezTo>
                  <a:cubicBezTo>
                    <a:pt x="3412" y="1899"/>
                    <a:pt x="3716" y="2037"/>
                    <a:pt x="4017" y="2037"/>
                  </a:cubicBezTo>
                  <a:cubicBezTo>
                    <a:pt x="4628" y="2037"/>
                    <a:pt x="5227" y="1472"/>
                    <a:pt x="5004" y="713"/>
                  </a:cubicBezTo>
                  <a:cubicBezTo>
                    <a:pt x="4857" y="226"/>
                    <a:pt x="4455" y="0"/>
                    <a:pt x="4053"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3"/>
            <p:cNvSpPr/>
            <p:nvPr/>
          </p:nvSpPr>
          <p:spPr>
            <a:xfrm>
              <a:off x="6269641" y="3290634"/>
              <a:ext cx="104451" cy="132790"/>
            </a:xfrm>
            <a:custGeom>
              <a:rect b="b" l="l" r="r" t="t"/>
              <a:pathLst>
                <a:path extrusionOk="0" h="6443" w="5068">
                  <a:moveTo>
                    <a:pt x="873" y="2114"/>
                  </a:moveTo>
                  <a:cubicBezTo>
                    <a:pt x="449" y="2155"/>
                    <a:pt x="60" y="2472"/>
                    <a:pt x="18" y="2969"/>
                  </a:cubicBezTo>
                  <a:cubicBezTo>
                    <a:pt x="1" y="3102"/>
                    <a:pt x="12" y="3228"/>
                    <a:pt x="44" y="3345"/>
                  </a:cubicBezTo>
                  <a:lnTo>
                    <a:pt x="44" y="3345"/>
                  </a:lnTo>
                  <a:cubicBezTo>
                    <a:pt x="28" y="2867"/>
                    <a:pt x="422" y="2300"/>
                    <a:pt x="873" y="2114"/>
                  </a:cubicBezTo>
                  <a:close/>
                  <a:moveTo>
                    <a:pt x="3795" y="1"/>
                  </a:moveTo>
                  <a:cubicBezTo>
                    <a:pt x="3702" y="1"/>
                    <a:pt x="3610" y="12"/>
                    <a:pt x="3521" y="34"/>
                  </a:cubicBezTo>
                  <a:cubicBezTo>
                    <a:pt x="3221" y="101"/>
                    <a:pt x="2987" y="301"/>
                    <a:pt x="2887" y="568"/>
                  </a:cubicBezTo>
                  <a:cubicBezTo>
                    <a:pt x="2730" y="787"/>
                    <a:pt x="2721" y="1066"/>
                    <a:pt x="2803" y="1348"/>
                  </a:cubicBezTo>
                  <a:lnTo>
                    <a:pt x="2803" y="1348"/>
                  </a:lnTo>
                  <a:lnTo>
                    <a:pt x="2220" y="1802"/>
                  </a:lnTo>
                  <a:lnTo>
                    <a:pt x="1638" y="2254"/>
                  </a:lnTo>
                  <a:lnTo>
                    <a:pt x="1638" y="2254"/>
                  </a:lnTo>
                  <a:cubicBezTo>
                    <a:pt x="1495" y="2112"/>
                    <a:pt x="1334" y="2051"/>
                    <a:pt x="1170" y="2051"/>
                  </a:cubicBezTo>
                  <a:cubicBezTo>
                    <a:pt x="1071" y="2051"/>
                    <a:pt x="971" y="2074"/>
                    <a:pt x="873" y="2114"/>
                  </a:cubicBezTo>
                  <a:lnTo>
                    <a:pt x="873" y="2114"/>
                  </a:lnTo>
                  <a:cubicBezTo>
                    <a:pt x="904" y="2111"/>
                    <a:pt x="936" y="2110"/>
                    <a:pt x="967" y="2110"/>
                  </a:cubicBezTo>
                  <a:cubicBezTo>
                    <a:pt x="1197" y="2110"/>
                    <a:pt x="1430" y="2191"/>
                    <a:pt x="1619" y="2369"/>
                  </a:cubicBezTo>
                  <a:lnTo>
                    <a:pt x="1653" y="2402"/>
                  </a:lnTo>
                  <a:lnTo>
                    <a:pt x="1686" y="2369"/>
                  </a:lnTo>
                  <a:lnTo>
                    <a:pt x="2287" y="1869"/>
                  </a:lnTo>
                  <a:lnTo>
                    <a:pt x="2887" y="1435"/>
                  </a:lnTo>
                  <a:lnTo>
                    <a:pt x="2920" y="1435"/>
                  </a:lnTo>
                  <a:lnTo>
                    <a:pt x="2920" y="1402"/>
                  </a:lnTo>
                  <a:cubicBezTo>
                    <a:pt x="2820" y="1135"/>
                    <a:pt x="2820" y="868"/>
                    <a:pt x="2954" y="634"/>
                  </a:cubicBezTo>
                  <a:cubicBezTo>
                    <a:pt x="3145" y="265"/>
                    <a:pt x="3482" y="98"/>
                    <a:pt x="3818" y="98"/>
                  </a:cubicBezTo>
                  <a:cubicBezTo>
                    <a:pt x="4302" y="98"/>
                    <a:pt x="4782" y="444"/>
                    <a:pt x="4822" y="1035"/>
                  </a:cubicBezTo>
                  <a:cubicBezTo>
                    <a:pt x="4843" y="1662"/>
                    <a:pt x="4340" y="2053"/>
                    <a:pt x="3830" y="2053"/>
                  </a:cubicBezTo>
                  <a:cubicBezTo>
                    <a:pt x="3526" y="2053"/>
                    <a:pt x="3220" y="1913"/>
                    <a:pt x="3020" y="1602"/>
                  </a:cubicBezTo>
                  <a:lnTo>
                    <a:pt x="3020" y="1568"/>
                  </a:lnTo>
                  <a:lnTo>
                    <a:pt x="2987" y="1602"/>
                  </a:lnTo>
                  <a:cubicBezTo>
                    <a:pt x="2592" y="1931"/>
                    <a:pt x="2197" y="2227"/>
                    <a:pt x="1835" y="2491"/>
                  </a:cubicBezTo>
                  <a:lnTo>
                    <a:pt x="1835" y="2491"/>
                  </a:lnTo>
                  <a:cubicBezTo>
                    <a:pt x="1830" y="2484"/>
                    <a:pt x="1825" y="2477"/>
                    <a:pt x="1820" y="2469"/>
                  </a:cubicBezTo>
                  <a:lnTo>
                    <a:pt x="1820" y="2469"/>
                  </a:lnTo>
                  <a:lnTo>
                    <a:pt x="1820" y="2536"/>
                  </a:lnTo>
                  <a:cubicBezTo>
                    <a:pt x="2053" y="2936"/>
                    <a:pt x="2020" y="3470"/>
                    <a:pt x="1686" y="3770"/>
                  </a:cubicBezTo>
                  <a:lnTo>
                    <a:pt x="1653" y="3803"/>
                  </a:lnTo>
                  <a:lnTo>
                    <a:pt x="1686" y="3803"/>
                  </a:lnTo>
                  <a:cubicBezTo>
                    <a:pt x="2220" y="4170"/>
                    <a:pt x="2653" y="4471"/>
                    <a:pt x="2987" y="4704"/>
                  </a:cubicBezTo>
                  <a:cubicBezTo>
                    <a:pt x="3120" y="4504"/>
                    <a:pt x="3321" y="4337"/>
                    <a:pt x="3554" y="4270"/>
                  </a:cubicBezTo>
                  <a:cubicBezTo>
                    <a:pt x="3621" y="4237"/>
                    <a:pt x="3721" y="4237"/>
                    <a:pt x="3821" y="4237"/>
                  </a:cubicBezTo>
                  <a:cubicBezTo>
                    <a:pt x="3788" y="4226"/>
                    <a:pt x="3754" y="4222"/>
                    <a:pt x="3722" y="4222"/>
                  </a:cubicBezTo>
                  <a:cubicBezTo>
                    <a:pt x="3658" y="4222"/>
                    <a:pt x="3599" y="4237"/>
                    <a:pt x="3554" y="4237"/>
                  </a:cubicBezTo>
                  <a:cubicBezTo>
                    <a:pt x="3327" y="4302"/>
                    <a:pt x="3099" y="4462"/>
                    <a:pt x="2964" y="4655"/>
                  </a:cubicBezTo>
                  <a:lnTo>
                    <a:pt x="2964" y="4655"/>
                  </a:lnTo>
                  <a:cubicBezTo>
                    <a:pt x="2639" y="4425"/>
                    <a:pt x="2220" y="4105"/>
                    <a:pt x="1707" y="3783"/>
                  </a:cubicBezTo>
                  <a:lnTo>
                    <a:pt x="1707" y="3783"/>
                  </a:lnTo>
                  <a:cubicBezTo>
                    <a:pt x="2043" y="3459"/>
                    <a:pt x="2109" y="2933"/>
                    <a:pt x="1849" y="2514"/>
                  </a:cubicBezTo>
                  <a:lnTo>
                    <a:pt x="1849" y="2514"/>
                  </a:lnTo>
                  <a:cubicBezTo>
                    <a:pt x="2201" y="2258"/>
                    <a:pt x="2583" y="1970"/>
                    <a:pt x="2966" y="1653"/>
                  </a:cubicBezTo>
                  <a:lnTo>
                    <a:pt x="2966" y="1653"/>
                  </a:lnTo>
                  <a:cubicBezTo>
                    <a:pt x="3185" y="1970"/>
                    <a:pt x="3496" y="2106"/>
                    <a:pt x="3804" y="2106"/>
                  </a:cubicBezTo>
                  <a:cubicBezTo>
                    <a:pt x="4443" y="2106"/>
                    <a:pt x="5068" y="1518"/>
                    <a:pt x="4822" y="735"/>
                  </a:cubicBezTo>
                  <a:cubicBezTo>
                    <a:pt x="4722" y="501"/>
                    <a:pt x="4555" y="268"/>
                    <a:pt x="4321" y="134"/>
                  </a:cubicBezTo>
                  <a:cubicBezTo>
                    <a:pt x="4166" y="45"/>
                    <a:pt x="3980" y="1"/>
                    <a:pt x="3795" y="1"/>
                  </a:cubicBezTo>
                  <a:close/>
                  <a:moveTo>
                    <a:pt x="44" y="3345"/>
                  </a:moveTo>
                  <a:cubicBezTo>
                    <a:pt x="52" y="3584"/>
                    <a:pt x="162" y="3801"/>
                    <a:pt x="419" y="3937"/>
                  </a:cubicBezTo>
                  <a:cubicBezTo>
                    <a:pt x="569" y="4037"/>
                    <a:pt x="744" y="4087"/>
                    <a:pt x="923" y="4087"/>
                  </a:cubicBezTo>
                  <a:cubicBezTo>
                    <a:pt x="1096" y="4087"/>
                    <a:pt x="1272" y="4041"/>
                    <a:pt x="1434" y="3948"/>
                  </a:cubicBezTo>
                  <a:lnTo>
                    <a:pt x="1434" y="3948"/>
                  </a:lnTo>
                  <a:cubicBezTo>
                    <a:pt x="1893" y="4307"/>
                    <a:pt x="2383" y="4602"/>
                    <a:pt x="2842" y="4897"/>
                  </a:cubicBezTo>
                  <a:lnTo>
                    <a:pt x="2842" y="4897"/>
                  </a:lnTo>
                  <a:cubicBezTo>
                    <a:pt x="2690" y="5258"/>
                    <a:pt x="2759" y="5679"/>
                    <a:pt x="2987" y="6005"/>
                  </a:cubicBezTo>
                  <a:cubicBezTo>
                    <a:pt x="3201" y="6280"/>
                    <a:pt x="3526" y="6443"/>
                    <a:pt x="3861" y="6443"/>
                  </a:cubicBezTo>
                  <a:cubicBezTo>
                    <a:pt x="3892" y="6443"/>
                    <a:pt x="3923" y="6441"/>
                    <a:pt x="3954" y="6439"/>
                  </a:cubicBezTo>
                  <a:cubicBezTo>
                    <a:pt x="4255" y="6372"/>
                    <a:pt x="4555" y="6172"/>
                    <a:pt x="4688" y="5905"/>
                  </a:cubicBezTo>
                  <a:cubicBezTo>
                    <a:pt x="4822" y="5671"/>
                    <a:pt x="4855" y="5371"/>
                    <a:pt x="4822" y="5104"/>
                  </a:cubicBezTo>
                  <a:cubicBezTo>
                    <a:pt x="4755" y="4737"/>
                    <a:pt x="4521" y="4437"/>
                    <a:pt x="4188" y="4270"/>
                  </a:cubicBezTo>
                  <a:cubicBezTo>
                    <a:pt x="4054" y="4237"/>
                    <a:pt x="3954" y="4204"/>
                    <a:pt x="3821" y="4204"/>
                  </a:cubicBezTo>
                  <a:cubicBezTo>
                    <a:pt x="3954" y="4237"/>
                    <a:pt x="4088" y="4270"/>
                    <a:pt x="4188" y="4337"/>
                  </a:cubicBezTo>
                  <a:cubicBezTo>
                    <a:pt x="4521" y="4471"/>
                    <a:pt x="4755" y="4804"/>
                    <a:pt x="4822" y="5171"/>
                  </a:cubicBezTo>
                  <a:cubicBezTo>
                    <a:pt x="4855" y="5405"/>
                    <a:pt x="4788" y="5671"/>
                    <a:pt x="4655" y="5905"/>
                  </a:cubicBezTo>
                  <a:cubicBezTo>
                    <a:pt x="4521" y="6172"/>
                    <a:pt x="4255" y="6339"/>
                    <a:pt x="3954" y="6405"/>
                  </a:cubicBezTo>
                  <a:cubicBezTo>
                    <a:pt x="3926" y="6408"/>
                    <a:pt x="3897" y="6409"/>
                    <a:pt x="3869" y="6409"/>
                  </a:cubicBezTo>
                  <a:cubicBezTo>
                    <a:pt x="3560" y="6409"/>
                    <a:pt x="3237" y="6249"/>
                    <a:pt x="3054" y="6005"/>
                  </a:cubicBezTo>
                  <a:cubicBezTo>
                    <a:pt x="2854" y="5671"/>
                    <a:pt x="2787" y="5271"/>
                    <a:pt x="2920" y="4904"/>
                  </a:cubicBezTo>
                  <a:lnTo>
                    <a:pt x="2920" y="4871"/>
                  </a:lnTo>
                  <a:lnTo>
                    <a:pt x="2887" y="4871"/>
                  </a:lnTo>
                  <a:cubicBezTo>
                    <a:pt x="2453" y="4604"/>
                    <a:pt x="1953" y="4304"/>
                    <a:pt x="1486" y="3937"/>
                  </a:cubicBezTo>
                  <a:lnTo>
                    <a:pt x="1419" y="3937"/>
                  </a:lnTo>
                  <a:cubicBezTo>
                    <a:pt x="1276" y="4016"/>
                    <a:pt x="1125" y="4051"/>
                    <a:pt x="978" y="4051"/>
                  </a:cubicBezTo>
                  <a:cubicBezTo>
                    <a:pt x="556" y="4051"/>
                    <a:pt x="160" y="3760"/>
                    <a:pt x="44" y="3345"/>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
            <p:cNvSpPr/>
            <p:nvPr/>
          </p:nvSpPr>
          <p:spPr>
            <a:xfrm>
              <a:off x="7655993" y="2612091"/>
              <a:ext cx="600885" cy="596062"/>
            </a:xfrm>
            <a:custGeom>
              <a:rect b="b" l="l" r="r" t="t"/>
              <a:pathLst>
                <a:path extrusionOk="0" h="28921" w="29155">
                  <a:moveTo>
                    <a:pt x="29121" y="14210"/>
                  </a:moveTo>
                  <a:cubicBezTo>
                    <a:pt x="29121" y="14353"/>
                    <a:pt x="29121" y="14410"/>
                    <a:pt x="29121" y="14410"/>
                  </a:cubicBezTo>
                  <a:cubicBezTo>
                    <a:pt x="29121" y="14410"/>
                    <a:pt x="29154" y="14377"/>
                    <a:pt x="29121" y="14210"/>
                  </a:cubicBezTo>
                  <a:close/>
                  <a:moveTo>
                    <a:pt x="14644" y="0"/>
                  </a:moveTo>
                  <a:lnTo>
                    <a:pt x="13710" y="33"/>
                  </a:lnTo>
                  <a:cubicBezTo>
                    <a:pt x="13543" y="67"/>
                    <a:pt x="13376" y="67"/>
                    <a:pt x="13210" y="67"/>
                  </a:cubicBezTo>
                  <a:lnTo>
                    <a:pt x="12743" y="134"/>
                  </a:lnTo>
                  <a:cubicBezTo>
                    <a:pt x="12409" y="200"/>
                    <a:pt x="12076" y="234"/>
                    <a:pt x="11775" y="300"/>
                  </a:cubicBezTo>
                  <a:cubicBezTo>
                    <a:pt x="10441" y="601"/>
                    <a:pt x="9140" y="1068"/>
                    <a:pt x="7939" y="1668"/>
                  </a:cubicBezTo>
                  <a:cubicBezTo>
                    <a:pt x="7639" y="1835"/>
                    <a:pt x="7339" y="2035"/>
                    <a:pt x="7039" y="2235"/>
                  </a:cubicBezTo>
                  <a:cubicBezTo>
                    <a:pt x="6738" y="2402"/>
                    <a:pt x="6438" y="2602"/>
                    <a:pt x="6171" y="2835"/>
                  </a:cubicBezTo>
                  <a:cubicBezTo>
                    <a:pt x="4970" y="3669"/>
                    <a:pt x="3936" y="4703"/>
                    <a:pt x="3102" y="5904"/>
                  </a:cubicBezTo>
                  <a:cubicBezTo>
                    <a:pt x="2202" y="7105"/>
                    <a:pt x="1501" y="8439"/>
                    <a:pt x="1001" y="9874"/>
                  </a:cubicBezTo>
                  <a:cubicBezTo>
                    <a:pt x="0" y="12843"/>
                    <a:pt x="0" y="16045"/>
                    <a:pt x="1001" y="19014"/>
                  </a:cubicBezTo>
                  <a:cubicBezTo>
                    <a:pt x="1501" y="20448"/>
                    <a:pt x="2202" y="21782"/>
                    <a:pt x="3102" y="23017"/>
                  </a:cubicBezTo>
                  <a:cubicBezTo>
                    <a:pt x="3936" y="24184"/>
                    <a:pt x="4970" y="25218"/>
                    <a:pt x="6171" y="26085"/>
                  </a:cubicBezTo>
                  <a:cubicBezTo>
                    <a:pt x="6438" y="26286"/>
                    <a:pt x="6738" y="26486"/>
                    <a:pt x="7039" y="26686"/>
                  </a:cubicBezTo>
                  <a:cubicBezTo>
                    <a:pt x="7339" y="26853"/>
                    <a:pt x="7639" y="27053"/>
                    <a:pt x="7939" y="27220"/>
                  </a:cubicBezTo>
                  <a:cubicBezTo>
                    <a:pt x="8540" y="27520"/>
                    <a:pt x="9173" y="27820"/>
                    <a:pt x="9841" y="28054"/>
                  </a:cubicBezTo>
                  <a:cubicBezTo>
                    <a:pt x="10474" y="28287"/>
                    <a:pt x="11108" y="28454"/>
                    <a:pt x="11775" y="28587"/>
                  </a:cubicBezTo>
                  <a:cubicBezTo>
                    <a:pt x="12076" y="28654"/>
                    <a:pt x="12409" y="28721"/>
                    <a:pt x="12743" y="28754"/>
                  </a:cubicBezTo>
                  <a:lnTo>
                    <a:pt x="13210" y="28821"/>
                  </a:lnTo>
                  <a:cubicBezTo>
                    <a:pt x="13376" y="28854"/>
                    <a:pt x="13543" y="28854"/>
                    <a:pt x="13710" y="28854"/>
                  </a:cubicBezTo>
                  <a:lnTo>
                    <a:pt x="14644" y="28921"/>
                  </a:lnTo>
                  <a:cubicBezTo>
                    <a:pt x="14978" y="28921"/>
                    <a:pt x="15278" y="28887"/>
                    <a:pt x="15611" y="28887"/>
                  </a:cubicBezTo>
                  <a:cubicBezTo>
                    <a:pt x="16212" y="28854"/>
                    <a:pt x="16812" y="28787"/>
                    <a:pt x="17413" y="28654"/>
                  </a:cubicBezTo>
                  <a:cubicBezTo>
                    <a:pt x="21482" y="27887"/>
                    <a:pt x="25051" y="25385"/>
                    <a:pt x="27153" y="21816"/>
                  </a:cubicBezTo>
                  <a:cubicBezTo>
                    <a:pt x="27853" y="20615"/>
                    <a:pt x="28387" y="19314"/>
                    <a:pt x="28721" y="17980"/>
                  </a:cubicBezTo>
                  <a:cubicBezTo>
                    <a:pt x="28854" y="17479"/>
                    <a:pt x="28954" y="16979"/>
                    <a:pt x="28988" y="16479"/>
                  </a:cubicBezTo>
                  <a:cubicBezTo>
                    <a:pt x="29021" y="16245"/>
                    <a:pt x="29054" y="16078"/>
                    <a:pt x="29088" y="15878"/>
                  </a:cubicBezTo>
                  <a:cubicBezTo>
                    <a:pt x="29088" y="15678"/>
                    <a:pt x="29088" y="15511"/>
                    <a:pt x="29088" y="15378"/>
                  </a:cubicBezTo>
                  <a:cubicBezTo>
                    <a:pt x="29121" y="15078"/>
                    <a:pt x="29121" y="14844"/>
                    <a:pt x="29121" y="14677"/>
                  </a:cubicBezTo>
                  <a:lnTo>
                    <a:pt x="29121" y="14444"/>
                  </a:lnTo>
                  <a:cubicBezTo>
                    <a:pt x="29121" y="14444"/>
                    <a:pt x="29121" y="14544"/>
                    <a:pt x="29088" y="14677"/>
                  </a:cubicBezTo>
                  <a:cubicBezTo>
                    <a:pt x="29088" y="14844"/>
                    <a:pt x="29054" y="15078"/>
                    <a:pt x="29054" y="15378"/>
                  </a:cubicBezTo>
                  <a:cubicBezTo>
                    <a:pt x="29054" y="15511"/>
                    <a:pt x="29054" y="15678"/>
                    <a:pt x="29021" y="15878"/>
                  </a:cubicBezTo>
                  <a:cubicBezTo>
                    <a:pt x="29021" y="16045"/>
                    <a:pt x="28954" y="16245"/>
                    <a:pt x="28921" y="16479"/>
                  </a:cubicBezTo>
                  <a:cubicBezTo>
                    <a:pt x="28888" y="16979"/>
                    <a:pt x="28787" y="17479"/>
                    <a:pt x="28621" y="17946"/>
                  </a:cubicBezTo>
                  <a:cubicBezTo>
                    <a:pt x="28287" y="19281"/>
                    <a:pt x="27753" y="20582"/>
                    <a:pt x="27053" y="21749"/>
                  </a:cubicBezTo>
                  <a:cubicBezTo>
                    <a:pt x="24951" y="25285"/>
                    <a:pt x="21416" y="27720"/>
                    <a:pt x="17379" y="28487"/>
                  </a:cubicBezTo>
                  <a:cubicBezTo>
                    <a:pt x="16779" y="28587"/>
                    <a:pt x="16178" y="28654"/>
                    <a:pt x="15578" y="28687"/>
                  </a:cubicBezTo>
                  <a:cubicBezTo>
                    <a:pt x="15278" y="28687"/>
                    <a:pt x="14978" y="28721"/>
                    <a:pt x="14644" y="28721"/>
                  </a:cubicBezTo>
                  <a:lnTo>
                    <a:pt x="13710" y="28687"/>
                  </a:lnTo>
                  <a:cubicBezTo>
                    <a:pt x="13543" y="28654"/>
                    <a:pt x="13376" y="28654"/>
                    <a:pt x="13243" y="28654"/>
                  </a:cubicBezTo>
                  <a:lnTo>
                    <a:pt x="12776" y="28587"/>
                  </a:lnTo>
                  <a:cubicBezTo>
                    <a:pt x="12442" y="28521"/>
                    <a:pt x="12109" y="28487"/>
                    <a:pt x="11809" y="28420"/>
                  </a:cubicBezTo>
                  <a:cubicBezTo>
                    <a:pt x="11142" y="28254"/>
                    <a:pt x="10508" y="28087"/>
                    <a:pt x="9907" y="27853"/>
                  </a:cubicBezTo>
                  <a:cubicBezTo>
                    <a:pt x="9240" y="27620"/>
                    <a:pt x="8640" y="27353"/>
                    <a:pt x="8039" y="27019"/>
                  </a:cubicBezTo>
                  <a:cubicBezTo>
                    <a:pt x="7739" y="26853"/>
                    <a:pt x="7439" y="26653"/>
                    <a:pt x="7139" y="26486"/>
                  </a:cubicBezTo>
                  <a:cubicBezTo>
                    <a:pt x="6838" y="26319"/>
                    <a:pt x="6572" y="26119"/>
                    <a:pt x="6271" y="25885"/>
                  </a:cubicBezTo>
                  <a:cubicBezTo>
                    <a:pt x="5704" y="25485"/>
                    <a:pt x="5171" y="25018"/>
                    <a:pt x="4670" y="24518"/>
                  </a:cubicBezTo>
                  <a:cubicBezTo>
                    <a:pt x="4170" y="23984"/>
                    <a:pt x="3703" y="23450"/>
                    <a:pt x="3269" y="22850"/>
                  </a:cubicBezTo>
                  <a:cubicBezTo>
                    <a:pt x="2369" y="21682"/>
                    <a:pt x="1701" y="20348"/>
                    <a:pt x="1234" y="18947"/>
                  </a:cubicBezTo>
                  <a:cubicBezTo>
                    <a:pt x="234" y="16045"/>
                    <a:pt x="234" y="12876"/>
                    <a:pt x="1234" y="9941"/>
                  </a:cubicBezTo>
                  <a:cubicBezTo>
                    <a:pt x="1701" y="8540"/>
                    <a:pt x="2369" y="7205"/>
                    <a:pt x="3269" y="6038"/>
                  </a:cubicBezTo>
                  <a:cubicBezTo>
                    <a:pt x="3703" y="5437"/>
                    <a:pt x="4170" y="4870"/>
                    <a:pt x="4670" y="4370"/>
                  </a:cubicBezTo>
                  <a:cubicBezTo>
                    <a:pt x="5171" y="3870"/>
                    <a:pt x="5704" y="3403"/>
                    <a:pt x="6271" y="2969"/>
                  </a:cubicBezTo>
                  <a:cubicBezTo>
                    <a:pt x="6572" y="2769"/>
                    <a:pt x="6838" y="2569"/>
                    <a:pt x="7139" y="2402"/>
                  </a:cubicBezTo>
                  <a:cubicBezTo>
                    <a:pt x="7439" y="2202"/>
                    <a:pt x="7739" y="2035"/>
                    <a:pt x="8039" y="1868"/>
                  </a:cubicBezTo>
                  <a:cubicBezTo>
                    <a:pt x="8640" y="1535"/>
                    <a:pt x="9240" y="1268"/>
                    <a:pt x="9907" y="1034"/>
                  </a:cubicBezTo>
                  <a:cubicBezTo>
                    <a:pt x="10508" y="801"/>
                    <a:pt x="11142" y="601"/>
                    <a:pt x="11809" y="467"/>
                  </a:cubicBezTo>
                  <a:cubicBezTo>
                    <a:pt x="12109" y="400"/>
                    <a:pt x="12442" y="367"/>
                    <a:pt x="12776" y="300"/>
                  </a:cubicBezTo>
                  <a:lnTo>
                    <a:pt x="13243" y="234"/>
                  </a:lnTo>
                  <a:cubicBezTo>
                    <a:pt x="13410" y="200"/>
                    <a:pt x="13543" y="200"/>
                    <a:pt x="13710" y="200"/>
                  </a:cubicBezTo>
                  <a:lnTo>
                    <a:pt x="14644" y="134"/>
                  </a:lnTo>
                  <a:cubicBezTo>
                    <a:pt x="14978" y="134"/>
                    <a:pt x="15278" y="200"/>
                    <a:pt x="15578" y="200"/>
                  </a:cubicBezTo>
                  <a:cubicBezTo>
                    <a:pt x="16178" y="200"/>
                    <a:pt x="16779" y="267"/>
                    <a:pt x="17379" y="400"/>
                  </a:cubicBezTo>
                  <a:cubicBezTo>
                    <a:pt x="21416" y="1168"/>
                    <a:pt x="24918" y="3603"/>
                    <a:pt x="27053" y="7105"/>
                  </a:cubicBezTo>
                  <a:cubicBezTo>
                    <a:pt x="27753" y="8306"/>
                    <a:pt x="28287" y="9574"/>
                    <a:pt x="28621" y="10941"/>
                  </a:cubicBezTo>
                  <a:cubicBezTo>
                    <a:pt x="28787" y="11408"/>
                    <a:pt x="28888" y="11909"/>
                    <a:pt x="28954" y="12409"/>
                  </a:cubicBezTo>
                  <a:cubicBezTo>
                    <a:pt x="28988" y="12609"/>
                    <a:pt x="29021" y="12809"/>
                    <a:pt x="29021" y="13009"/>
                  </a:cubicBezTo>
                  <a:lnTo>
                    <a:pt x="29054" y="13510"/>
                  </a:lnTo>
                  <a:cubicBezTo>
                    <a:pt x="29088" y="13810"/>
                    <a:pt x="29088" y="14043"/>
                    <a:pt x="29121" y="14177"/>
                  </a:cubicBezTo>
                  <a:cubicBezTo>
                    <a:pt x="29121" y="14013"/>
                    <a:pt x="29121" y="13793"/>
                    <a:pt x="29121" y="13543"/>
                  </a:cubicBezTo>
                  <a:cubicBezTo>
                    <a:pt x="29088" y="13376"/>
                    <a:pt x="29088" y="13210"/>
                    <a:pt x="29088" y="13043"/>
                  </a:cubicBezTo>
                  <a:cubicBezTo>
                    <a:pt x="29054" y="12843"/>
                    <a:pt x="29021" y="12642"/>
                    <a:pt x="29021" y="12409"/>
                  </a:cubicBezTo>
                  <a:cubicBezTo>
                    <a:pt x="28954" y="11909"/>
                    <a:pt x="28854" y="11408"/>
                    <a:pt x="28721" y="10941"/>
                  </a:cubicBezTo>
                  <a:cubicBezTo>
                    <a:pt x="28387" y="9574"/>
                    <a:pt x="27853" y="8273"/>
                    <a:pt x="27153" y="7072"/>
                  </a:cubicBezTo>
                  <a:cubicBezTo>
                    <a:pt x="25051" y="3503"/>
                    <a:pt x="21482" y="1001"/>
                    <a:pt x="17413" y="234"/>
                  </a:cubicBezTo>
                  <a:cubicBezTo>
                    <a:pt x="16812" y="134"/>
                    <a:pt x="16212" y="67"/>
                    <a:pt x="15611" y="33"/>
                  </a:cubicBezTo>
                  <a:cubicBezTo>
                    <a:pt x="15278" y="0"/>
                    <a:pt x="14978" y="0"/>
                    <a:pt x="14644" y="0"/>
                  </a:cubicBezTo>
                  <a:close/>
                </a:path>
              </a:pathLst>
            </a:custGeom>
            <a:solidFill>
              <a:srgbClr val="C53F3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
            <p:cNvSpPr/>
            <p:nvPr/>
          </p:nvSpPr>
          <p:spPr>
            <a:xfrm>
              <a:off x="7802427" y="2755083"/>
              <a:ext cx="339632" cy="308016"/>
            </a:xfrm>
            <a:custGeom>
              <a:rect b="b" l="l" r="r" t="t"/>
              <a:pathLst>
                <a:path extrusionOk="0" h="14945" w="16479">
                  <a:moveTo>
                    <a:pt x="100" y="0"/>
                  </a:moveTo>
                  <a:cubicBezTo>
                    <a:pt x="67" y="100"/>
                    <a:pt x="67" y="201"/>
                    <a:pt x="67" y="301"/>
                  </a:cubicBezTo>
                  <a:cubicBezTo>
                    <a:pt x="67" y="501"/>
                    <a:pt x="67" y="801"/>
                    <a:pt x="67" y="1168"/>
                  </a:cubicBezTo>
                  <a:cubicBezTo>
                    <a:pt x="34" y="1935"/>
                    <a:pt x="34" y="3003"/>
                    <a:pt x="34" y="4303"/>
                  </a:cubicBezTo>
                  <a:cubicBezTo>
                    <a:pt x="0" y="7005"/>
                    <a:pt x="0" y="10708"/>
                    <a:pt x="0" y="14811"/>
                  </a:cubicBezTo>
                  <a:lnTo>
                    <a:pt x="0" y="14944"/>
                  </a:lnTo>
                  <a:lnTo>
                    <a:pt x="868" y="14944"/>
                  </a:lnTo>
                  <a:lnTo>
                    <a:pt x="11909" y="14911"/>
                  </a:lnTo>
                  <a:lnTo>
                    <a:pt x="15245" y="14878"/>
                  </a:lnTo>
                  <a:lnTo>
                    <a:pt x="16179" y="14844"/>
                  </a:lnTo>
                  <a:cubicBezTo>
                    <a:pt x="16279" y="14844"/>
                    <a:pt x="16379" y="14844"/>
                    <a:pt x="16479" y="14811"/>
                  </a:cubicBezTo>
                  <a:cubicBezTo>
                    <a:pt x="16345" y="14811"/>
                    <a:pt x="16245" y="14811"/>
                    <a:pt x="16112" y="14778"/>
                  </a:cubicBezTo>
                  <a:lnTo>
                    <a:pt x="15211" y="14778"/>
                  </a:lnTo>
                  <a:lnTo>
                    <a:pt x="11875" y="14744"/>
                  </a:lnTo>
                  <a:lnTo>
                    <a:pt x="834" y="14711"/>
                  </a:lnTo>
                  <a:lnTo>
                    <a:pt x="166" y="14711"/>
                  </a:lnTo>
                  <a:cubicBezTo>
                    <a:pt x="134" y="10648"/>
                    <a:pt x="134" y="6983"/>
                    <a:pt x="134" y="4303"/>
                  </a:cubicBezTo>
                  <a:cubicBezTo>
                    <a:pt x="100" y="3003"/>
                    <a:pt x="100" y="1935"/>
                    <a:pt x="100" y="1168"/>
                  </a:cubicBezTo>
                  <a:lnTo>
                    <a:pt x="100" y="301"/>
                  </a:lnTo>
                  <a:cubicBezTo>
                    <a:pt x="100" y="201"/>
                    <a:pt x="100" y="100"/>
                    <a:pt x="10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
            <p:cNvSpPr/>
            <p:nvPr/>
          </p:nvSpPr>
          <p:spPr>
            <a:xfrm>
              <a:off x="7835424" y="2829321"/>
              <a:ext cx="268837" cy="151958"/>
            </a:xfrm>
            <a:custGeom>
              <a:rect b="b" l="l" r="r" t="t"/>
              <a:pathLst>
                <a:path extrusionOk="0" h="7373" w="13044">
                  <a:moveTo>
                    <a:pt x="13043" y="1"/>
                  </a:moveTo>
                  <a:lnTo>
                    <a:pt x="13043" y="1"/>
                  </a:lnTo>
                  <a:cubicBezTo>
                    <a:pt x="12876" y="134"/>
                    <a:pt x="12676" y="268"/>
                    <a:pt x="12509" y="401"/>
                  </a:cubicBezTo>
                  <a:lnTo>
                    <a:pt x="11075" y="1569"/>
                  </a:lnTo>
                  <a:cubicBezTo>
                    <a:pt x="9874" y="2569"/>
                    <a:pt x="8240" y="3937"/>
                    <a:pt x="6438" y="5472"/>
                  </a:cubicBezTo>
                  <a:lnTo>
                    <a:pt x="6211" y="5648"/>
                  </a:lnTo>
                  <a:lnTo>
                    <a:pt x="6211" y="5648"/>
                  </a:lnTo>
                  <a:lnTo>
                    <a:pt x="4237" y="3804"/>
                  </a:lnTo>
                  <a:lnTo>
                    <a:pt x="4170" y="3770"/>
                  </a:lnTo>
                  <a:lnTo>
                    <a:pt x="4103" y="3804"/>
                  </a:lnTo>
                  <a:lnTo>
                    <a:pt x="1135" y="6372"/>
                  </a:lnTo>
                  <a:lnTo>
                    <a:pt x="301" y="7106"/>
                  </a:lnTo>
                  <a:cubicBezTo>
                    <a:pt x="201" y="7173"/>
                    <a:pt x="101" y="7273"/>
                    <a:pt x="0" y="7373"/>
                  </a:cubicBezTo>
                  <a:cubicBezTo>
                    <a:pt x="134" y="7306"/>
                    <a:pt x="234" y="7240"/>
                    <a:pt x="334" y="7139"/>
                  </a:cubicBezTo>
                  <a:lnTo>
                    <a:pt x="1201" y="6439"/>
                  </a:lnTo>
                  <a:lnTo>
                    <a:pt x="4166" y="3996"/>
                  </a:lnTo>
                  <a:lnTo>
                    <a:pt x="4166" y="3996"/>
                  </a:lnTo>
                  <a:cubicBezTo>
                    <a:pt x="4783" y="4579"/>
                    <a:pt x="5461" y="5194"/>
                    <a:pt x="6138" y="5872"/>
                  </a:cubicBezTo>
                  <a:lnTo>
                    <a:pt x="6205" y="5905"/>
                  </a:lnTo>
                  <a:lnTo>
                    <a:pt x="6305" y="5872"/>
                  </a:lnTo>
                  <a:lnTo>
                    <a:pt x="6572" y="5638"/>
                  </a:lnTo>
                  <a:cubicBezTo>
                    <a:pt x="8373" y="4104"/>
                    <a:pt x="10008" y="2703"/>
                    <a:pt x="11175" y="1669"/>
                  </a:cubicBezTo>
                  <a:lnTo>
                    <a:pt x="12576" y="468"/>
                  </a:lnTo>
                  <a:cubicBezTo>
                    <a:pt x="12743" y="335"/>
                    <a:pt x="12910" y="168"/>
                    <a:pt x="1304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
            <p:cNvSpPr/>
            <p:nvPr/>
          </p:nvSpPr>
          <p:spPr>
            <a:xfrm>
              <a:off x="8024479" y="2825199"/>
              <a:ext cx="82522" cy="74959"/>
            </a:xfrm>
            <a:custGeom>
              <a:rect b="b" l="l" r="r" t="t"/>
              <a:pathLst>
                <a:path extrusionOk="0" h="3637" w="4004">
                  <a:moveTo>
                    <a:pt x="3703" y="1"/>
                  </a:moveTo>
                  <a:cubicBezTo>
                    <a:pt x="2703" y="1"/>
                    <a:pt x="1769" y="34"/>
                    <a:pt x="1101" y="34"/>
                  </a:cubicBezTo>
                  <a:cubicBezTo>
                    <a:pt x="735" y="34"/>
                    <a:pt x="368" y="34"/>
                    <a:pt x="1" y="101"/>
                  </a:cubicBezTo>
                  <a:cubicBezTo>
                    <a:pt x="269" y="150"/>
                    <a:pt x="538" y="181"/>
                    <a:pt x="807" y="181"/>
                  </a:cubicBezTo>
                  <a:cubicBezTo>
                    <a:pt x="905" y="181"/>
                    <a:pt x="1003" y="177"/>
                    <a:pt x="1101" y="168"/>
                  </a:cubicBezTo>
                  <a:cubicBezTo>
                    <a:pt x="1769" y="201"/>
                    <a:pt x="2703" y="201"/>
                    <a:pt x="3703" y="201"/>
                  </a:cubicBezTo>
                  <a:lnTo>
                    <a:pt x="3770" y="201"/>
                  </a:lnTo>
                  <a:cubicBezTo>
                    <a:pt x="3772" y="1159"/>
                    <a:pt x="3803" y="1990"/>
                    <a:pt x="3803" y="2603"/>
                  </a:cubicBezTo>
                  <a:cubicBezTo>
                    <a:pt x="3803" y="2970"/>
                    <a:pt x="3837" y="3303"/>
                    <a:pt x="3870" y="3637"/>
                  </a:cubicBezTo>
                  <a:cubicBezTo>
                    <a:pt x="3937" y="3303"/>
                    <a:pt x="3970" y="2970"/>
                    <a:pt x="3970" y="2603"/>
                  </a:cubicBezTo>
                  <a:cubicBezTo>
                    <a:pt x="4004" y="1969"/>
                    <a:pt x="4004" y="1102"/>
                    <a:pt x="4004" y="101"/>
                  </a:cubicBezTo>
                  <a:lnTo>
                    <a:pt x="400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
            <p:cNvSpPr/>
            <p:nvPr/>
          </p:nvSpPr>
          <p:spPr>
            <a:xfrm>
              <a:off x="8279549" y="2010341"/>
              <a:ext cx="452390" cy="449319"/>
            </a:xfrm>
            <a:custGeom>
              <a:rect b="b" l="l" r="r" t="t"/>
              <a:pathLst>
                <a:path extrusionOk="0" h="21801" w="21950">
                  <a:moveTo>
                    <a:pt x="11115" y="1"/>
                  </a:moveTo>
                  <a:cubicBezTo>
                    <a:pt x="9853" y="1"/>
                    <a:pt x="8601" y="209"/>
                    <a:pt x="7405" y="643"/>
                  </a:cubicBezTo>
                  <a:cubicBezTo>
                    <a:pt x="6905" y="810"/>
                    <a:pt x="6438" y="1044"/>
                    <a:pt x="5971" y="1277"/>
                  </a:cubicBezTo>
                  <a:cubicBezTo>
                    <a:pt x="5504" y="1544"/>
                    <a:pt x="5070" y="1811"/>
                    <a:pt x="4637" y="2144"/>
                  </a:cubicBezTo>
                  <a:cubicBezTo>
                    <a:pt x="4203" y="2445"/>
                    <a:pt x="3770" y="2812"/>
                    <a:pt x="3403" y="3178"/>
                  </a:cubicBezTo>
                  <a:cubicBezTo>
                    <a:pt x="3002" y="3579"/>
                    <a:pt x="2635" y="3979"/>
                    <a:pt x="2335" y="4446"/>
                  </a:cubicBezTo>
                  <a:cubicBezTo>
                    <a:pt x="1635" y="5347"/>
                    <a:pt x="1101" y="6347"/>
                    <a:pt x="767" y="7448"/>
                  </a:cubicBezTo>
                  <a:cubicBezTo>
                    <a:pt x="0" y="9683"/>
                    <a:pt x="0" y="12118"/>
                    <a:pt x="767" y="14353"/>
                  </a:cubicBezTo>
                  <a:cubicBezTo>
                    <a:pt x="1101" y="15421"/>
                    <a:pt x="1635" y="16455"/>
                    <a:pt x="2302" y="17355"/>
                  </a:cubicBezTo>
                  <a:cubicBezTo>
                    <a:pt x="2635" y="17789"/>
                    <a:pt x="3002" y="18223"/>
                    <a:pt x="3403" y="18623"/>
                  </a:cubicBezTo>
                  <a:cubicBezTo>
                    <a:pt x="3770" y="18990"/>
                    <a:pt x="4203" y="19357"/>
                    <a:pt x="4637" y="19657"/>
                  </a:cubicBezTo>
                  <a:cubicBezTo>
                    <a:pt x="5070" y="19991"/>
                    <a:pt x="5504" y="20257"/>
                    <a:pt x="5971" y="20524"/>
                  </a:cubicBezTo>
                  <a:cubicBezTo>
                    <a:pt x="6438" y="20758"/>
                    <a:pt x="6905" y="20958"/>
                    <a:pt x="7405" y="21158"/>
                  </a:cubicBezTo>
                  <a:cubicBezTo>
                    <a:pt x="8601" y="21593"/>
                    <a:pt x="9867" y="21801"/>
                    <a:pt x="11130" y="21801"/>
                  </a:cubicBezTo>
                  <a:cubicBezTo>
                    <a:pt x="11806" y="21801"/>
                    <a:pt x="12480" y="21741"/>
                    <a:pt x="13143" y="21625"/>
                  </a:cubicBezTo>
                  <a:cubicBezTo>
                    <a:pt x="16212" y="21025"/>
                    <a:pt x="18880" y="19123"/>
                    <a:pt x="20482" y="16455"/>
                  </a:cubicBezTo>
                  <a:cubicBezTo>
                    <a:pt x="21015" y="15521"/>
                    <a:pt x="21416" y="14553"/>
                    <a:pt x="21649" y="13519"/>
                  </a:cubicBezTo>
                  <a:cubicBezTo>
                    <a:pt x="21749" y="13152"/>
                    <a:pt x="21816" y="12785"/>
                    <a:pt x="21883" y="12385"/>
                  </a:cubicBezTo>
                  <a:cubicBezTo>
                    <a:pt x="21883" y="12252"/>
                    <a:pt x="21949" y="12085"/>
                    <a:pt x="21949" y="11951"/>
                  </a:cubicBezTo>
                  <a:lnTo>
                    <a:pt x="21949" y="11551"/>
                  </a:lnTo>
                  <a:lnTo>
                    <a:pt x="21949" y="11051"/>
                  </a:lnTo>
                  <a:cubicBezTo>
                    <a:pt x="21949" y="10984"/>
                    <a:pt x="21949" y="10917"/>
                    <a:pt x="21949" y="10884"/>
                  </a:cubicBezTo>
                  <a:cubicBezTo>
                    <a:pt x="21946" y="10888"/>
                    <a:pt x="21942" y="10892"/>
                    <a:pt x="21940" y="10896"/>
                  </a:cubicBezTo>
                  <a:lnTo>
                    <a:pt x="21940" y="10896"/>
                  </a:lnTo>
                  <a:cubicBezTo>
                    <a:pt x="21916" y="10836"/>
                    <a:pt x="21916" y="10777"/>
                    <a:pt x="21916" y="10717"/>
                  </a:cubicBezTo>
                  <a:lnTo>
                    <a:pt x="21916" y="10751"/>
                  </a:lnTo>
                  <a:cubicBezTo>
                    <a:pt x="21916" y="10780"/>
                    <a:pt x="21916" y="10837"/>
                    <a:pt x="21940" y="10896"/>
                  </a:cubicBezTo>
                  <a:lnTo>
                    <a:pt x="21940" y="10896"/>
                  </a:lnTo>
                  <a:cubicBezTo>
                    <a:pt x="21940" y="10896"/>
                    <a:pt x="21940" y="10896"/>
                    <a:pt x="21940" y="10896"/>
                  </a:cubicBezTo>
                  <a:lnTo>
                    <a:pt x="21940" y="10896"/>
                  </a:lnTo>
                  <a:cubicBezTo>
                    <a:pt x="21942" y="10903"/>
                    <a:pt x="21946" y="10910"/>
                    <a:pt x="21949" y="10917"/>
                  </a:cubicBezTo>
                  <a:lnTo>
                    <a:pt x="21949" y="10917"/>
                  </a:lnTo>
                  <a:cubicBezTo>
                    <a:pt x="21946" y="10910"/>
                    <a:pt x="21942" y="10903"/>
                    <a:pt x="21940" y="10896"/>
                  </a:cubicBezTo>
                  <a:lnTo>
                    <a:pt x="21940" y="10896"/>
                  </a:lnTo>
                  <a:cubicBezTo>
                    <a:pt x="21916" y="10932"/>
                    <a:pt x="21916" y="10991"/>
                    <a:pt x="21916" y="11051"/>
                  </a:cubicBezTo>
                  <a:cubicBezTo>
                    <a:pt x="21916" y="11184"/>
                    <a:pt x="21883" y="11351"/>
                    <a:pt x="21883" y="11551"/>
                  </a:cubicBezTo>
                  <a:cubicBezTo>
                    <a:pt x="21849" y="11685"/>
                    <a:pt x="21849" y="11818"/>
                    <a:pt x="21849" y="11951"/>
                  </a:cubicBezTo>
                  <a:cubicBezTo>
                    <a:pt x="21849" y="12085"/>
                    <a:pt x="21816" y="12218"/>
                    <a:pt x="21782" y="12385"/>
                  </a:cubicBezTo>
                  <a:cubicBezTo>
                    <a:pt x="21716" y="12752"/>
                    <a:pt x="21649" y="13152"/>
                    <a:pt x="21549" y="13519"/>
                  </a:cubicBezTo>
                  <a:cubicBezTo>
                    <a:pt x="21282" y="14520"/>
                    <a:pt x="20882" y="15487"/>
                    <a:pt x="20348" y="16355"/>
                  </a:cubicBezTo>
                  <a:cubicBezTo>
                    <a:pt x="18366" y="19692"/>
                    <a:pt x="14817" y="21594"/>
                    <a:pt x="11108" y="21594"/>
                  </a:cubicBezTo>
                  <a:cubicBezTo>
                    <a:pt x="9886" y="21594"/>
                    <a:pt x="8646" y="21388"/>
                    <a:pt x="7439" y="20958"/>
                  </a:cubicBezTo>
                  <a:cubicBezTo>
                    <a:pt x="6972" y="20791"/>
                    <a:pt x="6505" y="20591"/>
                    <a:pt x="6038" y="20357"/>
                  </a:cubicBezTo>
                  <a:cubicBezTo>
                    <a:pt x="5604" y="20091"/>
                    <a:pt x="5171" y="19824"/>
                    <a:pt x="4737" y="19524"/>
                  </a:cubicBezTo>
                  <a:cubicBezTo>
                    <a:pt x="4303" y="19190"/>
                    <a:pt x="3903" y="18856"/>
                    <a:pt x="3536" y="18489"/>
                  </a:cubicBezTo>
                  <a:cubicBezTo>
                    <a:pt x="3136" y="18089"/>
                    <a:pt x="2802" y="17656"/>
                    <a:pt x="2469" y="17222"/>
                  </a:cubicBezTo>
                  <a:cubicBezTo>
                    <a:pt x="1801" y="16321"/>
                    <a:pt x="1301" y="15321"/>
                    <a:pt x="934" y="14286"/>
                  </a:cubicBezTo>
                  <a:cubicBezTo>
                    <a:pt x="200" y="12085"/>
                    <a:pt x="200" y="9683"/>
                    <a:pt x="934" y="7515"/>
                  </a:cubicBezTo>
                  <a:cubicBezTo>
                    <a:pt x="1301" y="6447"/>
                    <a:pt x="1801" y="5447"/>
                    <a:pt x="2469" y="4546"/>
                  </a:cubicBezTo>
                  <a:cubicBezTo>
                    <a:pt x="2802" y="4112"/>
                    <a:pt x="3136" y="3679"/>
                    <a:pt x="3536" y="3312"/>
                  </a:cubicBezTo>
                  <a:cubicBezTo>
                    <a:pt x="3903" y="2945"/>
                    <a:pt x="4303" y="2578"/>
                    <a:pt x="4737" y="2278"/>
                  </a:cubicBezTo>
                  <a:cubicBezTo>
                    <a:pt x="5171" y="1944"/>
                    <a:pt x="5604" y="1677"/>
                    <a:pt x="6038" y="1444"/>
                  </a:cubicBezTo>
                  <a:cubicBezTo>
                    <a:pt x="6505" y="1210"/>
                    <a:pt x="6972" y="977"/>
                    <a:pt x="7439" y="810"/>
                  </a:cubicBezTo>
                  <a:cubicBezTo>
                    <a:pt x="8650" y="370"/>
                    <a:pt x="9895" y="160"/>
                    <a:pt x="11122" y="160"/>
                  </a:cubicBezTo>
                  <a:cubicBezTo>
                    <a:pt x="14826" y="160"/>
                    <a:pt x="18368" y="2081"/>
                    <a:pt x="20348" y="5413"/>
                  </a:cubicBezTo>
                  <a:cubicBezTo>
                    <a:pt x="20882" y="6281"/>
                    <a:pt x="21282" y="7248"/>
                    <a:pt x="21549" y="8282"/>
                  </a:cubicBezTo>
                  <a:cubicBezTo>
                    <a:pt x="21649" y="8649"/>
                    <a:pt x="21716" y="9016"/>
                    <a:pt x="21782" y="9383"/>
                  </a:cubicBezTo>
                  <a:cubicBezTo>
                    <a:pt x="21816" y="9550"/>
                    <a:pt x="21816" y="9716"/>
                    <a:pt x="21849" y="9850"/>
                  </a:cubicBezTo>
                  <a:cubicBezTo>
                    <a:pt x="21883" y="9983"/>
                    <a:pt x="21883" y="10117"/>
                    <a:pt x="21883" y="10217"/>
                  </a:cubicBezTo>
                  <a:cubicBezTo>
                    <a:pt x="21916" y="10450"/>
                    <a:pt x="21916" y="10617"/>
                    <a:pt x="21916" y="10717"/>
                  </a:cubicBezTo>
                  <a:lnTo>
                    <a:pt x="21916" y="10217"/>
                  </a:lnTo>
                  <a:cubicBezTo>
                    <a:pt x="21916" y="10117"/>
                    <a:pt x="21916" y="9983"/>
                    <a:pt x="21916" y="9850"/>
                  </a:cubicBezTo>
                  <a:cubicBezTo>
                    <a:pt x="21883" y="9716"/>
                    <a:pt x="21883" y="9550"/>
                    <a:pt x="21849" y="9383"/>
                  </a:cubicBezTo>
                  <a:cubicBezTo>
                    <a:pt x="21816" y="9016"/>
                    <a:pt x="21716" y="8649"/>
                    <a:pt x="21649" y="8282"/>
                  </a:cubicBezTo>
                  <a:cubicBezTo>
                    <a:pt x="21382" y="7248"/>
                    <a:pt x="20982" y="6247"/>
                    <a:pt x="20448" y="5347"/>
                  </a:cubicBezTo>
                  <a:cubicBezTo>
                    <a:pt x="18880" y="2645"/>
                    <a:pt x="16212" y="777"/>
                    <a:pt x="13143" y="176"/>
                  </a:cubicBezTo>
                  <a:cubicBezTo>
                    <a:pt x="12469" y="60"/>
                    <a:pt x="11791" y="1"/>
                    <a:pt x="11115" y="1"/>
                  </a:cubicBezTo>
                  <a:close/>
                </a:path>
              </a:pathLst>
            </a:custGeom>
            <a:solidFill>
              <a:srgbClr val="C53F3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
            <p:cNvSpPr/>
            <p:nvPr/>
          </p:nvSpPr>
          <p:spPr>
            <a:xfrm>
              <a:off x="8390224" y="2111680"/>
              <a:ext cx="236520" cy="221681"/>
            </a:xfrm>
            <a:custGeom>
              <a:rect b="b" l="l" r="r" t="t"/>
              <a:pathLst>
                <a:path extrusionOk="0" h="10756" w="11476">
                  <a:moveTo>
                    <a:pt x="5750" y="0"/>
                  </a:moveTo>
                  <a:cubicBezTo>
                    <a:pt x="5613" y="0"/>
                    <a:pt x="5473" y="75"/>
                    <a:pt x="5405" y="230"/>
                  </a:cubicBezTo>
                  <a:lnTo>
                    <a:pt x="3937" y="3132"/>
                  </a:lnTo>
                  <a:cubicBezTo>
                    <a:pt x="3903" y="3232"/>
                    <a:pt x="3803" y="3332"/>
                    <a:pt x="3670" y="3332"/>
                  </a:cubicBezTo>
                  <a:lnTo>
                    <a:pt x="434" y="3799"/>
                  </a:lnTo>
                  <a:cubicBezTo>
                    <a:pt x="134" y="3865"/>
                    <a:pt x="1" y="4232"/>
                    <a:pt x="234" y="4466"/>
                  </a:cubicBezTo>
                  <a:lnTo>
                    <a:pt x="2569" y="6734"/>
                  </a:lnTo>
                  <a:cubicBezTo>
                    <a:pt x="2669" y="6834"/>
                    <a:pt x="2703" y="6934"/>
                    <a:pt x="2669" y="7068"/>
                  </a:cubicBezTo>
                  <a:lnTo>
                    <a:pt x="2136" y="10303"/>
                  </a:lnTo>
                  <a:cubicBezTo>
                    <a:pt x="2057" y="10540"/>
                    <a:pt x="2246" y="10755"/>
                    <a:pt x="2477" y="10755"/>
                  </a:cubicBezTo>
                  <a:cubicBezTo>
                    <a:pt x="2540" y="10755"/>
                    <a:pt x="2605" y="10739"/>
                    <a:pt x="2669" y="10704"/>
                  </a:cubicBezTo>
                  <a:lnTo>
                    <a:pt x="5571" y="9203"/>
                  </a:lnTo>
                  <a:cubicBezTo>
                    <a:pt x="5621" y="9169"/>
                    <a:pt x="5680" y="9153"/>
                    <a:pt x="5738" y="9153"/>
                  </a:cubicBezTo>
                  <a:cubicBezTo>
                    <a:pt x="5797" y="9153"/>
                    <a:pt x="5855" y="9169"/>
                    <a:pt x="5905" y="9203"/>
                  </a:cubicBezTo>
                  <a:lnTo>
                    <a:pt x="8807" y="10704"/>
                  </a:lnTo>
                  <a:cubicBezTo>
                    <a:pt x="8866" y="10730"/>
                    <a:pt x="8926" y="10742"/>
                    <a:pt x="8984" y="10742"/>
                  </a:cubicBezTo>
                  <a:cubicBezTo>
                    <a:pt x="9221" y="10742"/>
                    <a:pt x="9421" y="10538"/>
                    <a:pt x="9341" y="10270"/>
                  </a:cubicBezTo>
                  <a:lnTo>
                    <a:pt x="8807" y="7034"/>
                  </a:lnTo>
                  <a:cubicBezTo>
                    <a:pt x="8774" y="6934"/>
                    <a:pt x="8807" y="6801"/>
                    <a:pt x="8907" y="6734"/>
                  </a:cubicBezTo>
                  <a:lnTo>
                    <a:pt x="11242" y="4433"/>
                  </a:lnTo>
                  <a:cubicBezTo>
                    <a:pt x="11476" y="4232"/>
                    <a:pt x="11342" y="3832"/>
                    <a:pt x="11042" y="3799"/>
                  </a:cubicBezTo>
                  <a:lnTo>
                    <a:pt x="7806" y="3332"/>
                  </a:lnTo>
                  <a:cubicBezTo>
                    <a:pt x="7673" y="3298"/>
                    <a:pt x="7573" y="3232"/>
                    <a:pt x="7539" y="3132"/>
                  </a:cubicBezTo>
                  <a:lnTo>
                    <a:pt x="6072" y="196"/>
                  </a:lnTo>
                  <a:cubicBezTo>
                    <a:pt x="6007" y="67"/>
                    <a:pt x="5879" y="0"/>
                    <a:pt x="575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
            <p:cNvSpPr/>
            <p:nvPr/>
          </p:nvSpPr>
          <p:spPr>
            <a:xfrm>
              <a:off x="8390925" y="2111454"/>
              <a:ext cx="237881" cy="222959"/>
            </a:xfrm>
            <a:custGeom>
              <a:rect b="b" l="l" r="r" t="t"/>
              <a:pathLst>
                <a:path extrusionOk="0" h="10818" w="11542">
                  <a:moveTo>
                    <a:pt x="6071" y="207"/>
                  </a:moveTo>
                  <a:cubicBezTo>
                    <a:pt x="6071" y="224"/>
                    <a:pt x="6079" y="241"/>
                    <a:pt x="6088" y="257"/>
                  </a:cubicBezTo>
                  <a:lnTo>
                    <a:pt x="6071" y="207"/>
                  </a:lnTo>
                  <a:close/>
                  <a:moveTo>
                    <a:pt x="6088" y="257"/>
                  </a:moveTo>
                  <a:lnTo>
                    <a:pt x="6104" y="307"/>
                  </a:lnTo>
                  <a:cubicBezTo>
                    <a:pt x="6104" y="291"/>
                    <a:pt x="6096" y="274"/>
                    <a:pt x="6088" y="257"/>
                  </a:cubicBezTo>
                  <a:close/>
                  <a:moveTo>
                    <a:pt x="6104" y="307"/>
                  </a:moveTo>
                  <a:cubicBezTo>
                    <a:pt x="6138" y="374"/>
                    <a:pt x="6171" y="474"/>
                    <a:pt x="6238" y="574"/>
                  </a:cubicBezTo>
                  <a:lnTo>
                    <a:pt x="6104" y="307"/>
                  </a:lnTo>
                  <a:close/>
                  <a:moveTo>
                    <a:pt x="5706" y="1"/>
                  </a:moveTo>
                  <a:cubicBezTo>
                    <a:pt x="5562" y="1"/>
                    <a:pt x="5424" y="95"/>
                    <a:pt x="5337" y="241"/>
                  </a:cubicBezTo>
                  <a:cubicBezTo>
                    <a:pt x="5270" y="407"/>
                    <a:pt x="5170" y="607"/>
                    <a:pt x="5070" y="841"/>
                  </a:cubicBezTo>
                  <a:lnTo>
                    <a:pt x="4270" y="2409"/>
                  </a:lnTo>
                  <a:lnTo>
                    <a:pt x="4003" y="2909"/>
                  </a:lnTo>
                  <a:lnTo>
                    <a:pt x="3903" y="3143"/>
                  </a:lnTo>
                  <a:cubicBezTo>
                    <a:pt x="3836" y="3243"/>
                    <a:pt x="3769" y="3276"/>
                    <a:pt x="3703" y="3309"/>
                  </a:cubicBezTo>
                  <a:lnTo>
                    <a:pt x="2468" y="3476"/>
                  </a:lnTo>
                  <a:lnTo>
                    <a:pt x="1101" y="3676"/>
                  </a:lnTo>
                  <a:lnTo>
                    <a:pt x="367" y="3776"/>
                  </a:lnTo>
                  <a:cubicBezTo>
                    <a:pt x="234" y="3810"/>
                    <a:pt x="100" y="3910"/>
                    <a:pt x="67" y="4077"/>
                  </a:cubicBezTo>
                  <a:cubicBezTo>
                    <a:pt x="0" y="4210"/>
                    <a:pt x="33" y="4377"/>
                    <a:pt x="133" y="4477"/>
                  </a:cubicBezTo>
                  <a:lnTo>
                    <a:pt x="2468" y="6779"/>
                  </a:lnTo>
                  <a:cubicBezTo>
                    <a:pt x="2569" y="6879"/>
                    <a:pt x="2602" y="7012"/>
                    <a:pt x="2569" y="7112"/>
                  </a:cubicBezTo>
                  <a:lnTo>
                    <a:pt x="2502" y="7546"/>
                  </a:lnTo>
                  <a:cubicBezTo>
                    <a:pt x="2468" y="7846"/>
                    <a:pt x="2402" y="8113"/>
                    <a:pt x="2335" y="8413"/>
                  </a:cubicBezTo>
                  <a:cubicBezTo>
                    <a:pt x="2235" y="9014"/>
                    <a:pt x="2135" y="9647"/>
                    <a:pt x="2035" y="10248"/>
                  </a:cubicBezTo>
                  <a:cubicBezTo>
                    <a:pt x="1972" y="10533"/>
                    <a:pt x="2178" y="10817"/>
                    <a:pt x="2456" y="10817"/>
                  </a:cubicBezTo>
                  <a:cubicBezTo>
                    <a:pt x="2471" y="10817"/>
                    <a:pt x="2486" y="10817"/>
                    <a:pt x="2502" y="10815"/>
                  </a:cubicBezTo>
                  <a:cubicBezTo>
                    <a:pt x="2602" y="10815"/>
                    <a:pt x="2702" y="10781"/>
                    <a:pt x="2769" y="10715"/>
                  </a:cubicBezTo>
                  <a:lnTo>
                    <a:pt x="3603" y="10281"/>
                  </a:lnTo>
                  <a:lnTo>
                    <a:pt x="5371" y="9347"/>
                  </a:lnTo>
                  <a:lnTo>
                    <a:pt x="5571" y="9247"/>
                  </a:lnTo>
                  <a:cubicBezTo>
                    <a:pt x="5637" y="9214"/>
                    <a:pt x="5704" y="9214"/>
                    <a:pt x="5771" y="9214"/>
                  </a:cubicBezTo>
                  <a:cubicBezTo>
                    <a:pt x="5838" y="9247"/>
                    <a:pt x="5904" y="9280"/>
                    <a:pt x="5971" y="9314"/>
                  </a:cubicBezTo>
                  <a:lnTo>
                    <a:pt x="6204" y="9414"/>
                  </a:lnTo>
                  <a:lnTo>
                    <a:pt x="7072" y="9881"/>
                  </a:lnTo>
                  <a:lnTo>
                    <a:pt x="8773" y="10781"/>
                  </a:lnTo>
                  <a:cubicBezTo>
                    <a:pt x="8826" y="10803"/>
                    <a:pt x="8882" y="10814"/>
                    <a:pt x="8938" y="10814"/>
                  </a:cubicBezTo>
                  <a:cubicBezTo>
                    <a:pt x="9060" y="10814"/>
                    <a:pt x="9182" y="10762"/>
                    <a:pt x="9273" y="10648"/>
                  </a:cubicBezTo>
                  <a:cubicBezTo>
                    <a:pt x="9340" y="10581"/>
                    <a:pt x="9407" y="10515"/>
                    <a:pt x="9407" y="10415"/>
                  </a:cubicBezTo>
                  <a:cubicBezTo>
                    <a:pt x="9407" y="10314"/>
                    <a:pt x="9407" y="10248"/>
                    <a:pt x="9373" y="10148"/>
                  </a:cubicBezTo>
                  <a:cubicBezTo>
                    <a:pt x="9307" y="9847"/>
                    <a:pt x="9273" y="9547"/>
                    <a:pt x="9207" y="9247"/>
                  </a:cubicBezTo>
                  <a:cubicBezTo>
                    <a:pt x="9107" y="8647"/>
                    <a:pt x="9007" y="8080"/>
                    <a:pt x="8906" y="7512"/>
                  </a:cubicBezTo>
                  <a:cubicBezTo>
                    <a:pt x="8873" y="7379"/>
                    <a:pt x="8873" y="7212"/>
                    <a:pt x="8840" y="7079"/>
                  </a:cubicBezTo>
                  <a:cubicBezTo>
                    <a:pt x="8806" y="6979"/>
                    <a:pt x="8873" y="6845"/>
                    <a:pt x="8973" y="6779"/>
                  </a:cubicBezTo>
                  <a:lnTo>
                    <a:pt x="9574" y="6178"/>
                  </a:lnTo>
                  <a:lnTo>
                    <a:pt x="10741" y="5077"/>
                  </a:lnTo>
                  <a:lnTo>
                    <a:pt x="11275" y="4544"/>
                  </a:lnTo>
                  <a:cubicBezTo>
                    <a:pt x="11542" y="4343"/>
                    <a:pt x="11508" y="3943"/>
                    <a:pt x="11208" y="3810"/>
                  </a:cubicBezTo>
                  <a:cubicBezTo>
                    <a:pt x="11075" y="3776"/>
                    <a:pt x="10975" y="3743"/>
                    <a:pt x="10841" y="3743"/>
                  </a:cubicBezTo>
                  <a:lnTo>
                    <a:pt x="10508" y="3676"/>
                  </a:lnTo>
                  <a:lnTo>
                    <a:pt x="9840" y="3576"/>
                  </a:lnTo>
                  <a:lnTo>
                    <a:pt x="8573" y="3409"/>
                  </a:lnTo>
                  <a:lnTo>
                    <a:pt x="8006" y="3343"/>
                  </a:lnTo>
                  <a:cubicBezTo>
                    <a:pt x="7906" y="3309"/>
                    <a:pt x="7839" y="3309"/>
                    <a:pt x="7739" y="3309"/>
                  </a:cubicBezTo>
                  <a:cubicBezTo>
                    <a:pt x="7672" y="3276"/>
                    <a:pt x="7606" y="3209"/>
                    <a:pt x="7572" y="3143"/>
                  </a:cubicBezTo>
                  <a:cubicBezTo>
                    <a:pt x="7239" y="2542"/>
                    <a:pt x="6972" y="2008"/>
                    <a:pt x="6772" y="1575"/>
                  </a:cubicBezTo>
                  <a:cubicBezTo>
                    <a:pt x="6538" y="1141"/>
                    <a:pt x="6371" y="808"/>
                    <a:pt x="6238" y="574"/>
                  </a:cubicBezTo>
                  <a:lnTo>
                    <a:pt x="6238" y="574"/>
                  </a:lnTo>
                  <a:lnTo>
                    <a:pt x="6671" y="1575"/>
                  </a:lnTo>
                  <a:lnTo>
                    <a:pt x="7439" y="3176"/>
                  </a:lnTo>
                  <a:cubicBezTo>
                    <a:pt x="7505" y="3276"/>
                    <a:pt x="7572" y="3343"/>
                    <a:pt x="7672" y="3376"/>
                  </a:cubicBezTo>
                  <a:cubicBezTo>
                    <a:pt x="7772" y="3409"/>
                    <a:pt x="7839" y="3409"/>
                    <a:pt x="7939" y="3409"/>
                  </a:cubicBezTo>
                  <a:lnTo>
                    <a:pt x="8506" y="3510"/>
                  </a:lnTo>
                  <a:lnTo>
                    <a:pt x="9774" y="3676"/>
                  </a:lnTo>
                  <a:lnTo>
                    <a:pt x="10441" y="3776"/>
                  </a:lnTo>
                  <a:lnTo>
                    <a:pt x="10774" y="3843"/>
                  </a:lnTo>
                  <a:cubicBezTo>
                    <a:pt x="10875" y="3843"/>
                    <a:pt x="11008" y="3876"/>
                    <a:pt x="11108" y="3910"/>
                  </a:cubicBezTo>
                  <a:cubicBezTo>
                    <a:pt x="11308" y="4010"/>
                    <a:pt x="11308" y="4277"/>
                    <a:pt x="11141" y="4444"/>
                  </a:cubicBezTo>
                  <a:lnTo>
                    <a:pt x="10608" y="4944"/>
                  </a:lnTo>
                  <a:lnTo>
                    <a:pt x="9440" y="6078"/>
                  </a:lnTo>
                  <a:lnTo>
                    <a:pt x="8840" y="6645"/>
                  </a:lnTo>
                  <a:cubicBezTo>
                    <a:pt x="8706" y="6745"/>
                    <a:pt x="8673" y="6945"/>
                    <a:pt x="8673" y="7112"/>
                  </a:cubicBezTo>
                  <a:cubicBezTo>
                    <a:pt x="8706" y="7212"/>
                    <a:pt x="8740" y="7379"/>
                    <a:pt x="8773" y="7512"/>
                  </a:cubicBezTo>
                  <a:cubicBezTo>
                    <a:pt x="8873" y="8080"/>
                    <a:pt x="8973" y="8680"/>
                    <a:pt x="9073" y="9280"/>
                  </a:cubicBezTo>
                  <a:cubicBezTo>
                    <a:pt x="9107" y="9581"/>
                    <a:pt x="9173" y="9881"/>
                    <a:pt x="9207" y="10181"/>
                  </a:cubicBezTo>
                  <a:cubicBezTo>
                    <a:pt x="9240" y="10248"/>
                    <a:pt x="9240" y="10314"/>
                    <a:pt x="9240" y="10381"/>
                  </a:cubicBezTo>
                  <a:cubicBezTo>
                    <a:pt x="9240" y="10448"/>
                    <a:pt x="9207" y="10515"/>
                    <a:pt x="9173" y="10548"/>
                  </a:cubicBezTo>
                  <a:cubicBezTo>
                    <a:pt x="9109" y="10613"/>
                    <a:pt x="9030" y="10649"/>
                    <a:pt x="8947" y="10649"/>
                  </a:cubicBezTo>
                  <a:cubicBezTo>
                    <a:pt x="8901" y="10649"/>
                    <a:pt x="8854" y="10638"/>
                    <a:pt x="8806" y="10615"/>
                  </a:cubicBezTo>
                  <a:lnTo>
                    <a:pt x="7138" y="9747"/>
                  </a:lnTo>
                  <a:lnTo>
                    <a:pt x="6238" y="9280"/>
                  </a:lnTo>
                  <a:lnTo>
                    <a:pt x="6038" y="9147"/>
                  </a:lnTo>
                  <a:cubicBezTo>
                    <a:pt x="5971" y="9114"/>
                    <a:pt x="5871" y="9080"/>
                    <a:pt x="5771" y="9047"/>
                  </a:cubicBezTo>
                  <a:cubicBezTo>
                    <a:pt x="5704" y="9047"/>
                    <a:pt x="5571" y="9047"/>
                    <a:pt x="5504" y="9080"/>
                  </a:cubicBezTo>
                  <a:lnTo>
                    <a:pt x="5270" y="9214"/>
                  </a:lnTo>
                  <a:lnTo>
                    <a:pt x="3503" y="10114"/>
                  </a:lnTo>
                  <a:lnTo>
                    <a:pt x="2669" y="10581"/>
                  </a:lnTo>
                  <a:cubicBezTo>
                    <a:pt x="2602" y="10615"/>
                    <a:pt x="2535" y="10648"/>
                    <a:pt x="2468" y="10648"/>
                  </a:cubicBezTo>
                  <a:cubicBezTo>
                    <a:pt x="2268" y="10648"/>
                    <a:pt x="2102" y="10481"/>
                    <a:pt x="2168" y="10281"/>
                  </a:cubicBezTo>
                  <a:cubicBezTo>
                    <a:pt x="2268" y="9647"/>
                    <a:pt x="2368" y="9047"/>
                    <a:pt x="2468" y="8446"/>
                  </a:cubicBezTo>
                  <a:lnTo>
                    <a:pt x="2602" y="7546"/>
                  </a:lnTo>
                  <a:lnTo>
                    <a:pt x="2702" y="7146"/>
                  </a:lnTo>
                  <a:cubicBezTo>
                    <a:pt x="2735" y="6979"/>
                    <a:pt x="2669" y="6779"/>
                    <a:pt x="2535" y="6679"/>
                  </a:cubicBezTo>
                  <a:lnTo>
                    <a:pt x="200" y="4377"/>
                  </a:lnTo>
                  <a:cubicBezTo>
                    <a:pt x="67" y="4210"/>
                    <a:pt x="133" y="3943"/>
                    <a:pt x="367" y="3876"/>
                  </a:cubicBezTo>
                  <a:lnTo>
                    <a:pt x="1101" y="3776"/>
                  </a:lnTo>
                  <a:lnTo>
                    <a:pt x="2435" y="3576"/>
                  </a:lnTo>
                  <a:cubicBezTo>
                    <a:pt x="2902" y="3510"/>
                    <a:pt x="3269" y="3443"/>
                    <a:pt x="3703" y="3376"/>
                  </a:cubicBezTo>
                  <a:cubicBezTo>
                    <a:pt x="3803" y="3343"/>
                    <a:pt x="3903" y="3276"/>
                    <a:pt x="3936" y="3176"/>
                  </a:cubicBezTo>
                  <a:lnTo>
                    <a:pt x="4070" y="2942"/>
                  </a:lnTo>
                  <a:lnTo>
                    <a:pt x="4303" y="2442"/>
                  </a:lnTo>
                  <a:cubicBezTo>
                    <a:pt x="4603" y="1808"/>
                    <a:pt x="4870" y="1275"/>
                    <a:pt x="5104" y="841"/>
                  </a:cubicBezTo>
                  <a:cubicBezTo>
                    <a:pt x="5204" y="607"/>
                    <a:pt x="5304" y="407"/>
                    <a:pt x="5371" y="241"/>
                  </a:cubicBezTo>
                  <a:cubicBezTo>
                    <a:pt x="5437" y="107"/>
                    <a:pt x="5571" y="7"/>
                    <a:pt x="5737" y="7"/>
                  </a:cubicBezTo>
                  <a:cubicBezTo>
                    <a:pt x="5838" y="7"/>
                    <a:pt x="5904" y="74"/>
                    <a:pt x="5971" y="140"/>
                  </a:cubicBezTo>
                  <a:cubicBezTo>
                    <a:pt x="6038" y="174"/>
                    <a:pt x="6038" y="207"/>
                    <a:pt x="6038" y="207"/>
                  </a:cubicBezTo>
                  <a:cubicBezTo>
                    <a:pt x="6038" y="174"/>
                    <a:pt x="6038" y="174"/>
                    <a:pt x="6038" y="140"/>
                  </a:cubicBezTo>
                  <a:cubicBezTo>
                    <a:pt x="5971" y="74"/>
                    <a:pt x="5871" y="7"/>
                    <a:pt x="5771" y="7"/>
                  </a:cubicBezTo>
                  <a:cubicBezTo>
                    <a:pt x="5749" y="3"/>
                    <a:pt x="5728" y="1"/>
                    <a:pt x="570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
            <p:cNvSpPr/>
            <p:nvPr/>
          </p:nvSpPr>
          <p:spPr>
            <a:xfrm>
              <a:off x="7794863" y="1384168"/>
              <a:ext cx="341013" cy="330976"/>
            </a:xfrm>
            <a:custGeom>
              <a:rect b="b" l="l" r="r" t="t"/>
              <a:pathLst>
                <a:path extrusionOk="0" h="16059" w="16546">
                  <a:moveTo>
                    <a:pt x="16512" y="7909"/>
                  </a:moveTo>
                  <a:cubicBezTo>
                    <a:pt x="16512" y="7942"/>
                    <a:pt x="16512" y="7976"/>
                    <a:pt x="16546" y="8042"/>
                  </a:cubicBezTo>
                  <a:cubicBezTo>
                    <a:pt x="16546" y="7976"/>
                    <a:pt x="16512" y="7942"/>
                    <a:pt x="16512" y="7909"/>
                  </a:cubicBezTo>
                  <a:close/>
                  <a:moveTo>
                    <a:pt x="8600" y="1"/>
                  </a:moveTo>
                  <a:cubicBezTo>
                    <a:pt x="7663" y="1"/>
                    <a:pt x="6736" y="163"/>
                    <a:pt x="5838" y="470"/>
                  </a:cubicBezTo>
                  <a:cubicBezTo>
                    <a:pt x="5104" y="737"/>
                    <a:pt x="4437" y="1104"/>
                    <a:pt x="3803" y="1571"/>
                  </a:cubicBezTo>
                  <a:cubicBezTo>
                    <a:pt x="3136" y="2038"/>
                    <a:pt x="2569" y="2605"/>
                    <a:pt x="2102" y="3272"/>
                  </a:cubicBezTo>
                  <a:cubicBezTo>
                    <a:pt x="0" y="6107"/>
                    <a:pt x="0" y="9977"/>
                    <a:pt x="2102" y="12779"/>
                  </a:cubicBezTo>
                  <a:cubicBezTo>
                    <a:pt x="2335" y="13113"/>
                    <a:pt x="2602" y="13413"/>
                    <a:pt x="2902" y="13713"/>
                  </a:cubicBezTo>
                  <a:cubicBezTo>
                    <a:pt x="3169" y="14013"/>
                    <a:pt x="3470" y="14247"/>
                    <a:pt x="3803" y="14480"/>
                  </a:cubicBezTo>
                  <a:cubicBezTo>
                    <a:pt x="4437" y="14947"/>
                    <a:pt x="5104" y="15314"/>
                    <a:pt x="5838" y="15581"/>
                  </a:cubicBezTo>
                  <a:cubicBezTo>
                    <a:pt x="6716" y="15902"/>
                    <a:pt x="7622" y="16059"/>
                    <a:pt x="8538" y="16059"/>
                  </a:cubicBezTo>
                  <a:cubicBezTo>
                    <a:pt x="9048" y="16059"/>
                    <a:pt x="9561" y="16010"/>
                    <a:pt x="10074" y="15915"/>
                  </a:cubicBezTo>
                  <a:cubicBezTo>
                    <a:pt x="12309" y="15481"/>
                    <a:pt x="14277" y="14113"/>
                    <a:pt x="15445" y="12112"/>
                  </a:cubicBezTo>
                  <a:cubicBezTo>
                    <a:pt x="15845" y="11445"/>
                    <a:pt x="16145" y="10744"/>
                    <a:pt x="16312" y="9977"/>
                  </a:cubicBezTo>
                  <a:cubicBezTo>
                    <a:pt x="16379" y="9710"/>
                    <a:pt x="16445" y="9443"/>
                    <a:pt x="16479" y="9143"/>
                  </a:cubicBezTo>
                  <a:cubicBezTo>
                    <a:pt x="16512" y="8943"/>
                    <a:pt x="16512" y="8743"/>
                    <a:pt x="16512" y="8543"/>
                  </a:cubicBezTo>
                  <a:lnTo>
                    <a:pt x="16512" y="8142"/>
                  </a:lnTo>
                  <a:cubicBezTo>
                    <a:pt x="16479" y="8242"/>
                    <a:pt x="16479" y="8376"/>
                    <a:pt x="16479" y="8543"/>
                  </a:cubicBezTo>
                  <a:cubicBezTo>
                    <a:pt x="16445" y="8743"/>
                    <a:pt x="16445" y="8943"/>
                    <a:pt x="16412" y="9143"/>
                  </a:cubicBezTo>
                  <a:cubicBezTo>
                    <a:pt x="16345" y="9410"/>
                    <a:pt x="16312" y="9710"/>
                    <a:pt x="16212" y="9977"/>
                  </a:cubicBezTo>
                  <a:cubicBezTo>
                    <a:pt x="16045" y="10711"/>
                    <a:pt x="15745" y="11411"/>
                    <a:pt x="15345" y="12045"/>
                  </a:cubicBezTo>
                  <a:cubicBezTo>
                    <a:pt x="13895" y="14469"/>
                    <a:pt x="11304" y="15863"/>
                    <a:pt x="8608" y="15863"/>
                  </a:cubicBezTo>
                  <a:cubicBezTo>
                    <a:pt x="7706" y="15863"/>
                    <a:pt x="6792" y="15707"/>
                    <a:pt x="5905" y="15381"/>
                  </a:cubicBezTo>
                  <a:cubicBezTo>
                    <a:pt x="5204" y="15147"/>
                    <a:pt x="4537" y="14780"/>
                    <a:pt x="3937" y="14313"/>
                  </a:cubicBezTo>
                  <a:cubicBezTo>
                    <a:pt x="3603" y="14080"/>
                    <a:pt x="3303" y="13846"/>
                    <a:pt x="3036" y="13580"/>
                  </a:cubicBezTo>
                  <a:cubicBezTo>
                    <a:pt x="2769" y="13279"/>
                    <a:pt x="2502" y="12979"/>
                    <a:pt x="2269" y="12646"/>
                  </a:cubicBezTo>
                  <a:cubicBezTo>
                    <a:pt x="234" y="9910"/>
                    <a:pt x="234" y="6141"/>
                    <a:pt x="2269" y="3406"/>
                  </a:cubicBezTo>
                  <a:cubicBezTo>
                    <a:pt x="2502" y="3072"/>
                    <a:pt x="2769" y="2772"/>
                    <a:pt x="3036" y="2505"/>
                  </a:cubicBezTo>
                  <a:cubicBezTo>
                    <a:pt x="3336" y="2205"/>
                    <a:pt x="3636" y="1971"/>
                    <a:pt x="3937" y="1738"/>
                  </a:cubicBezTo>
                  <a:cubicBezTo>
                    <a:pt x="4537" y="1271"/>
                    <a:pt x="5204" y="904"/>
                    <a:pt x="5938" y="670"/>
                  </a:cubicBezTo>
                  <a:cubicBezTo>
                    <a:pt x="6825" y="344"/>
                    <a:pt x="7737" y="188"/>
                    <a:pt x="8636" y="188"/>
                  </a:cubicBezTo>
                  <a:cubicBezTo>
                    <a:pt x="11323" y="188"/>
                    <a:pt x="13895" y="1582"/>
                    <a:pt x="15345" y="4006"/>
                  </a:cubicBezTo>
                  <a:cubicBezTo>
                    <a:pt x="15745" y="4640"/>
                    <a:pt x="16045" y="5340"/>
                    <a:pt x="16245" y="6074"/>
                  </a:cubicBezTo>
                  <a:cubicBezTo>
                    <a:pt x="16312" y="6341"/>
                    <a:pt x="16379" y="6641"/>
                    <a:pt x="16412" y="6908"/>
                  </a:cubicBezTo>
                  <a:cubicBezTo>
                    <a:pt x="16445" y="7108"/>
                    <a:pt x="16479" y="7308"/>
                    <a:pt x="16479" y="7509"/>
                  </a:cubicBezTo>
                  <a:cubicBezTo>
                    <a:pt x="16512" y="7675"/>
                    <a:pt x="16512" y="7809"/>
                    <a:pt x="16512" y="7909"/>
                  </a:cubicBezTo>
                  <a:lnTo>
                    <a:pt x="16512" y="7542"/>
                  </a:lnTo>
                  <a:cubicBezTo>
                    <a:pt x="16512" y="7342"/>
                    <a:pt x="16512" y="7108"/>
                    <a:pt x="16479" y="6908"/>
                  </a:cubicBezTo>
                  <a:cubicBezTo>
                    <a:pt x="16445" y="6641"/>
                    <a:pt x="16379" y="6374"/>
                    <a:pt x="16312" y="6074"/>
                  </a:cubicBezTo>
                  <a:cubicBezTo>
                    <a:pt x="16145" y="5340"/>
                    <a:pt x="15845" y="4606"/>
                    <a:pt x="15445" y="3939"/>
                  </a:cubicBezTo>
                  <a:cubicBezTo>
                    <a:pt x="14277" y="1971"/>
                    <a:pt x="12309" y="570"/>
                    <a:pt x="10074" y="137"/>
                  </a:cubicBezTo>
                  <a:cubicBezTo>
                    <a:pt x="9582" y="45"/>
                    <a:pt x="9090" y="1"/>
                    <a:pt x="8600" y="1"/>
                  </a:cubicBezTo>
                  <a:close/>
                </a:path>
              </a:pathLst>
            </a:custGeom>
            <a:solidFill>
              <a:srgbClr val="C53F3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
            <p:cNvSpPr/>
            <p:nvPr/>
          </p:nvSpPr>
          <p:spPr>
            <a:xfrm>
              <a:off x="7880807" y="1455066"/>
              <a:ext cx="163643" cy="188705"/>
            </a:xfrm>
            <a:custGeom>
              <a:rect b="b" l="l" r="r" t="t"/>
              <a:pathLst>
                <a:path extrusionOk="0" h="9156" w="7940">
                  <a:moveTo>
                    <a:pt x="4322" y="2016"/>
                  </a:moveTo>
                  <a:cubicBezTo>
                    <a:pt x="5142" y="2016"/>
                    <a:pt x="5927" y="2665"/>
                    <a:pt x="5904" y="3635"/>
                  </a:cubicBezTo>
                  <a:cubicBezTo>
                    <a:pt x="5904" y="4502"/>
                    <a:pt x="5204" y="5203"/>
                    <a:pt x="4336" y="5203"/>
                  </a:cubicBezTo>
                  <a:cubicBezTo>
                    <a:pt x="2902" y="5203"/>
                    <a:pt x="2202" y="3501"/>
                    <a:pt x="3202" y="2501"/>
                  </a:cubicBezTo>
                  <a:cubicBezTo>
                    <a:pt x="3527" y="2165"/>
                    <a:pt x="3928" y="2016"/>
                    <a:pt x="4322" y="2016"/>
                  </a:cubicBezTo>
                  <a:close/>
                  <a:moveTo>
                    <a:pt x="4334" y="1"/>
                  </a:moveTo>
                  <a:cubicBezTo>
                    <a:pt x="4017" y="1"/>
                    <a:pt x="3694" y="43"/>
                    <a:pt x="3369" y="132"/>
                  </a:cubicBezTo>
                  <a:cubicBezTo>
                    <a:pt x="1067" y="766"/>
                    <a:pt x="0" y="3401"/>
                    <a:pt x="1201" y="5470"/>
                  </a:cubicBezTo>
                  <a:cubicBezTo>
                    <a:pt x="1334" y="5703"/>
                    <a:pt x="1534" y="5870"/>
                    <a:pt x="1701" y="6103"/>
                  </a:cubicBezTo>
                  <a:lnTo>
                    <a:pt x="3769" y="8905"/>
                  </a:lnTo>
                  <a:cubicBezTo>
                    <a:pt x="3903" y="9072"/>
                    <a:pt x="4103" y="9155"/>
                    <a:pt x="4303" y="9155"/>
                  </a:cubicBezTo>
                  <a:cubicBezTo>
                    <a:pt x="4503" y="9155"/>
                    <a:pt x="4703" y="9072"/>
                    <a:pt x="4837" y="8905"/>
                  </a:cubicBezTo>
                  <a:lnTo>
                    <a:pt x="6905" y="6170"/>
                  </a:lnTo>
                  <a:cubicBezTo>
                    <a:pt x="6905" y="6170"/>
                    <a:pt x="7305" y="5703"/>
                    <a:pt x="7439" y="5470"/>
                  </a:cubicBezTo>
                  <a:cubicBezTo>
                    <a:pt x="7772" y="4902"/>
                    <a:pt x="7939" y="4269"/>
                    <a:pt x="7939" y="3635"/>
                  </a:cubicBezTo>
                  <a:cubicBezTo>
                    <a:pt x="7939" y="1572"/>
                    <a:pt x="6265" y="1"/>
                    <a:pt x="4334"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
            <p:cNvSpPr/>
            <p:nvPr/>
          </p:nvSpPr>
          <p:spPr>
            <a:xfrm>
              <a:off x="7928231" y="1496122"/>
              <a:ext cx="83203" cy="66488"/>
            </a:xfrm>
            <a:custGeom>
              <a:rect b="b" l="l" r="r" t="t"/>
              <a:pathLst>
                <a:path extrusionOk="0" h="3226" w="4037">
                  <a:moveTo>
                    <a:pt x="2023" y="0"/>
                  </a:moveTo>
                  <a:cubicBezTo>
                    <a:pt x="1385" y="0"/>
                    <a:pt x="751" y="359"/>
                    <a:pt x="501" y="1076"/>
                  </a:cubicBezTo>
                  <a:cubicBezTo>
                    <a:pt x="301" y="1576"/>
                    <a:pt x="401" y="2177"/>
                    <a:pt x="735" y="2610"/>
                  </a:cubicBezTo>
                  <a:cubicBezTo>
                    <a:pt x="968" y="2910"/>
                    <a:pt x="1268" y="3111"/>
                    <a:pt x="1635" y="3177"/>
                  </a:cubicBezTo>
                  <a:cubicBezTo>
                    <a:pt x="1706" y="3201"/>
                    <a:pt x="1793" y="3224"/>
                    <a:pt x="1886" y="3224"/>
                  </a:cubicBezTo>
                  <a:cubicBezTo>
                    <a:pt x="1924" y="3224"/>
                    <a:pt x="1963" y="3220"/>
                    <a:pt x="2002" y="3211"/>
                  </a:cubicBezTo>
                  <a:cubicBezTo>
                    <a:pt x="2002" y="3211"/>
                    <a:pt x="1869" y="3211"/>
                    <a:pt x="1635" y="3144"/>
                  </a:cubicBezTo>
                  <a:cubicBezTo>
                    <a:pt x="1268" y="3044"/>
                    <a:pt x="968" y="2844"/>
                    <a:pt x="768" y="2577"/>
                  </a:cubicBezTo>
                  <a:cubicBezTo>
                    <a:pt x="1" y="1543"/>
                    <a:pt x="735" y="75"/>
                    <a:pt x="2035" y="75"/>
                  </a:cubicBezTo>
                  <a:cubicBezTo>
                    <a:pt x="3303" y="75"/>
                    <a:pt x="4037" y="1543"/>
                    <a:pt x="3270" y="2577"/>
                  </a:cubicBezTo>
                  <a:cubicBezTo>
                    <a:pt x="3070" y="2844"/>
                    <a:pt x="2769" y="3044"/>
                    <a:pt x="2402" y="3144"/>
                  </a:cubicBezTo>
                  <a:cubicBezTo>
                    <a:pt x="2169" y="3211"/>
                    <a:pt x="2035" y="3211"/>
                    <a:pt x="2035" y="3211"/>
                  </a:cubicBezTo>
                  <a:cubicBezTo>
                    <a:pt x="2080" y="3222"/>
                    <a:pt x="2121" y="3225"/>
                    <a:pt x="2160" y="3225"/>
                  </a:cubicBezTo>
                  <a:cubicBezTo>
                    <a:pt x="2239" y="3225"/>
                    <a:pt x="2313" y="3211"/>
                    <a:pt x="2402" y="3211"/>
                  </a:cubicBezTo>
                  <a:cubicBezTo>
                    <a:pt x="2769" y="3111"/>
                    <a:pt x="3103" y="2910"/>
                    <a:pt x="3303" y="2610"/>
                  </a:cubicBezTo>
                  <a:cubicBezTo>
                    <a:pt x="3637" y="2177"/>
                    <a:pt x="3737" y="1576"/>
                    <a:pt x="3570" y="1076"/>
                  </a:cubicBezTo>
                  <a:cubicBezTo>
                    <a:pt x="3303" y="359"/>
                    <a:pt x="2661" y="0"/>
                    <a:pt x="202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
            <p:cNvSpPr/>
            <p:nvPr/>
          </p:nvSpPr>
          <p:spPr>
            <a:xfrm>
              <a:off x="7881611" y="1454118"/>
              <a:ext cx="164200" cy="190519"/>
            </a:xfrm>
            <a:custGeom>
              <a:rect b="b" l="l" r="r" t="t"/>
              <a:pathLst>
                <a:path extrusionOk="0" h="9244" w="7967">
                  <a:moveTo>
                    <a:pt x="4324" y="1"/>
                  </a:moveTo>
                  <a:cubicBezTo>
                    <a:pt x="2016" y="1"/>
                    <a:pt x="1" y="2292"/>
                    <a:pt x="862" y="4848"/>
                  </a:cubicBezTo>
                  <a:cubicBezTo>
                    <a:pt x="922" y="5060"/>
                    <a:pt x="1037" y="5271"/>
                    <a:pt x="1157" y="5482"/>
                  </a:cubicBezTo>
                  <a:lnTo>
                    <a:pt x="1129" y="5482"/>
                  </a:lnTo>
                  <a:lnTo>
                    <a:pt x="1162" y="5549"/>
                  </a:lnTo>
                  <a:lnTo>
                    <a:pt x="2963" y="7917"/>
                  </a:lnTo>
                  <a:cubicBezTo>
                    <a:pt x="3263" y="8318"/>
                    <a:pt x="3530" y="8684"/>
                    <a:pt x="3797" y="9051"/>
                  </a:cubicBezTo>
                  <a:cubicBezTo>
                    <a:pt x="3921" y="9175"/>
                    <a:pt x="4100" y="9244"/>
                    <a:pt x="4279" y="9244"/>
                  </a:cubicBezTo>
                  <a:cubicBezTo>
                    <a:pt x="4341" y="9244"/>
                    <a:pt x="4404" y="9235"/>
                    <a:pt x="4464" y="9218"/>
                  </a:cubicBezTo>
                  <a:cubicBezTo>
                    <a:pt x="4664" y="9185"/>
                    <a:pt x="4865" y="9018"/>
                    <a:pt x="4965" y="8851"/>
                  </a:cubicBezTo>
                  <a:lnTo>
                    <a:pt x="7433" y="5516"/>
                  </a:lnTo>
                  <a:lnTo>
                    <a:pt x="7466" y="5482"/>
                  </a:lnTo>
                  <a:lnTo>
                    <a:pt x="7455" y="5482"/>
                  </a:lnTo>
                  <a:cubicBezTo>
                    <a:pt x="7707" y="5089"/>
                    <a:pt x="7835" y="4635"/>
                    <a:pt x="7900" y="4181"/>
                  </a:cubicBezTo>
                  <a:cubicBezTo>
                    <a:pt x="7933" y="4014"/>
                    <a:pt x="7933" y="3848"/>
                    <a:pt x="7900" y="3681"/>
                  </a:cubicBezTo>
                  <a:cubicBezTo>
                    <a:pt x="7900" y="3681"/>
                    <a:pt x="7900" y="3714"/>
                    <a:pt x="7867" y="3814"/>
                  </a:cubicBezTo>
                  <a:cubicBezTo>
                    <a:pt x="7867" y="3948"/>
                    <a:pt x="7833" y="4081"/>
                    <a:pt x="7833" y="4181"/>
                  </a:cubicBezTo>
                  <a:cubicBezTo>
                    <a:pt x="7767" y="4648"/>
                    <a:pt x="7600" y="5115"/>
                    <a:pt x="7366" y="5516"/>
                  </a:cubicBezTo>
                  <a:cubicBezTo>
                    <a:pt x="7366" y="5516"/>
                    <a:pt x="7366" y="5516"/>
                    <a:pt x="7366" y="5516"/>
                  </a:cubicBezTo>
                  <a:lnTo>
                    <a:pt x="7366" y="5516"/>
                  </a:lnTo>
                  <a:lnTo>
                    <a:pt x="7333" y="5549"/>
                  </a:lnTo>
                  <a:lnTo>
                    <a:pt x="7341" y="5549"/>
                  </a:lnTo>
                  <a:cubicBezTo>
                    <a:pt x="6710" y="6380"/>
                    <a:pt x="5852" y="7501"/>
                    <a:pt x="4865" y="8785"/>
                  </a:cubicBezTo>
                  <a:cubicBezTo>
                    <a:pt x="4764" y="8985"/>
                    <a:pt x="4598" y="9118"/>
                    <a:pt x="4398" y="9151"/>
                  </a:cubicBezTo>
                  <a:cubicBezTo>
                    <a:pt x="4346" y="9169"/>
                    <a:pt x="4292" y="9177"/>
                    <a:pt x="4238" y="9177"/>
                  </a:cubicBezTo>
                  <a:cubicBezTo>
                    <a:pt x="4083" y="9177"/>
                    <a:pt x="3929" y="9108"/>
                    <a:pt x="3830" y="8985"/>
                  </a:cubicBezTo>
                  <a:lnTo>
                    <a:pt x="2997" y="7884"/>
                  </a:lnTo>
                  <a:lnTo>
                    <a:pt x="1229" y="5482"/>
                  </a:lnTo>
                  <a:lnTo>
                    <a:pt x="1222" y="5503"/>
                  </a:lnTo>
                  <a:lnTo>
                    <a:pt x="1222" y="5503"/>
                  </a:lnTo>
                  <a:cubicBezTo>
                    <a:pt x="1221" y="5502"/>
                    <a:pt x="1220" y="5501"/>
                    <a:pt x="1220" y="5500"/>
                  </a:cubicBezTo>
                  <a:lnTo>
                    <a:pt x="1220" y="5500"/>
                  </a:lnTo>
                  <a:lnTo>
                    <a:pt x="1229" y="5482"/>
                  </a:lnTo>
                  <a:lnTo>
                    <a:pt x="1210" y="5482"/>
                  </a:lnTo>
                  <a:cubicBezTo>
                    <a:pt x="1086" y="5260"/>
                    <a:pt x="992" y="5037"/>
                    <a:pt x="928" y="4815"/>
                  </a:cubicBezTo>
                  <a:cubicBezTo>
                    <a:pt x="395" y="3214"/>
                    <a:pt x="1062" y="1479"/>
                    <a:pt x="2496" y="612"/>
                  </a:cubicBezTo>
                  <a:cubicBezTo>
                    <a:pt x="3047" y="276"/>
                    <a:pt x="3681" y="107"/>
                    <a:pt x="4323" y="107"/>
                  </a:cubicBezTo>
                  <a:cubicBezTo>
                    <a:pt x="4381" y="107"/>
                    <a:pt x="4439" y="109"/>
                    <a:pt x="4498" y="112"/>
                  </a:cubicBezTo>
                  <a:cubicBezTo>
                    <a:pt x="5131" y="145"/>
                    <a:pt x="5732" y="312"/>
                    <a:pt x="6232" y="645"/>
                  </a:cubicBezTo>
                  <a:cubicBezTo>
                    <a:pt x="6999" y="1112"/>
                    <a:pt x="7566" y="1846"/>
                    <a:pt x="7800" y="2713"/>
                  </a:cubicBezTo>
                  <a:cubicBezTo>
                    <a:pt x="7900" y="3047"/>
                    <a:pt x="7933" y="3347"/>
                    <a:pt x="7967" y="3681"/>
                  </a:cubicBezTo>
                  <a:lnTo>
                    <a:pt x="7967" y="3447"/>
                  </a:lnTo>
                  <a:cubicBezTo>
                    <a:pt x="7967" y="3347"/>
                    <a:pt x="7967" y="3214"/>
                    <a:pt x="7933" y="3114"/>
                  </a:cubicBezTo>
                  <a:cubicBezTo>
                    <a:pt x="7933" y="2980"/>
                    <a:pt x="7900" y="2847"/>
                    <a:pt x="7867" y="2713"/>
                  </a:cubicBezTo>
                  <a:cubicBezTo>
                    <a:pt x="7600" y="1813"/>
                    <a:pt x="7066" y="1079"/>
                    <a:pt x="6266" y="579"/>
                  </a:cubicBezTo>
                  <a:cubicBezTo>
                    <a:pt x="5633" y="179"/>
                    <a:pt x="4967" y="1"/>
                    <a:pt x="432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
            <p:cNvSpPr/>
            <p:nvPr/>
          </p:nvSpPr>
          <p:spPr>
            <a:xfrm>
              <a:off x="6760880" y="1159416"/>
              <a:ext cx="579574" cy="581635"/>
            </a:xfrm>
            <a:custGeom>
              <a:rect b="b" l="l" r="r" t="t"/>
              <a:pathLst>
                <a:path extrusionOk="0" h="28221" w="28121">
                  <a:moveTo>
                    <a:pt x="14010" y="0"/>
                  </a:moveTo>
                  <a:lnTo>
                    <a:pt x="13076" y="67"/>
                  </a:lnTo>
                  <a:cubicBezTo>
                    <a:pt x="12909" y="67"/>
                    <a:pt x="12743" y="67"/>
                    <a:pt x="12609" y="100"/>
                  </a:cubicBezTo>
                  <a:lnTo>
                    <a:pt x="12142" y="167"/>
                  </a:lnTo>
                  <a:cubicBezTo>
                    <a:pt x="11809" y="200"/>
                    <a:pt x="11508" y="234"/>
                    <a:pt x="11175" y="301"/>
                  </a:cubicBezTo>
                  <a:cubicBezTo>
                    <a:pt x="10541" y="467"/>
                    <a:pt x="9907" y="634"/>
                    <a:pt x="9307" y="868"/>
                  </a:cubicBezTo>
                  <a:cubicBezTo>
                    <a:pt x="8673" y="1101"/>
                    <a:pt x="8039" y="1368"/>
                    <a:pt x="7439" y="1668"/>
                  </a:cubicBezTo>
                  <a:cubicBezTo>
                    <a:pt x="7172" y="1835"/>
                    <a:pt x="6872" y="2002"/>
                    <a:pt x="6572" y="2202"/>
                  </a:cubicBezTo>
                  <a:cubicBezTo>
                    <a:pt x="6271" y="2369"/>
                    <a:pt x="6005" y="2569"/>
                    <a:pt x="5738" y="2769"/>
                  </a:cubicBezTo>
                  <a:cubicBezTo>
                    <a:pt x="5171" y="3203"/>
                    <a:pt x="4637" y="3636"/>
                    <a:pt x="4137" y="4137"/>
                  </a:cubicBezTo>
                  <a:cubicBezTo>
                    <a:pt x="3636" y="4637"/>
                    <a:pt x="3169" y="5204"/>
                    <a:pt x="2769" y="5771"/>
                  </a:cubicBezTo>
                  <a:cubicBezTo>
                    <a:pt x="1868" y="6939"/>
                    <a:pt x="1201" y="8273"/>
                    <a:pt x="734" y="9674"/>
                  </a:cubicBezTo>
                  <a:cubicBezTo>
                    <a:pt x="267" y="11108"/>
                    <a:pt x="0" y="12609"/>
                    <a:pt x="0" y="14110"/>
                  </a:cubicBezTo>
                  <a:cubicBezTo>
                    <a:pt x="0" y="15611"/>
                    <a:pt x="267" y="17113"/>
                    <a:pt x="734" y="18547"/>
                  </a:cubicBezTo>
                  <a:cubicBezTo>
                    <a:pt x="1201" y="19948"/>
                    <a:pt x="1868" y="21282"/>
                    <a:pt x="2769" y="22450"/>
                  </a:cubicBezTo>
                  <a:cubicBezTo>
                    <a:pt x="3169" y="23017"/>
                    <a:pt x="3636" y="23584"/>
                    <a:pt x="4137" y="24084"/>
                  </a:cubicBezTo>
                  <a:cubicBezTo>
                    <a:pt x="4637" y="24585"/>
                    <a:pt x="5171" y="25018"/>
                    <a:pt x="5738" y="25452"/>
                  </a:cubicBezTo>
                  <a:cubicBezTo>
                    <a:pt x="6005" y="25652"/>
                    <a:pt x="6305" y="25852"/>
                    <a:pt x="6572" y="26052"/>
                  </a:cubicBezTo>
                  <a:cubicBezTo>
                    <a:pt x="6872" y="26219"/>
                    <a:pt x="7172" y="26419"/>
                    <a:pt x="7472" y="26553"/>
                  </a:cubicBezTo>
                  <a:cubicBezTo>
                    <a:pt x="8073" y="26886"/>
                    <a:pt x="8673" y="27153"/>
                    <a:pt x="9307" y="27387"/>
                  </a:cubicBezTo>
                  <a:cubicBezTo>
                    <a:pt x="9907" y="27587"/>
                    <a:pt x="10541" y="27787"/>
                    <a:pt x="11208" y="27920"/>
                  </a:cubicBezTo>
                  <a:cubicBezTo>
                    <a:pt x="11508" y="27987"/>
                    <a:pt x="11842" y="28020"/>
                    <a:pt x="12142" y="28087"/>
                  </a:cubicBezTo>
                  <a:lnTo>
                    <a:pt x="12609" y="28154"/>
                  </a:lnTo>
                  <a:cubicBezTo>
                    <a:pt x="12776" y="28187"/>
                    <a:pt x="12943" y="28187"/>
                    <a:pt x="13076" y="28187"/>
                  </a:cubicBezTo>
                  <a:lnTo>
                    <a:pt x="14010" y="28221"/>
                  </a:lnTo>
                  <a:cubicBezTo>
                    <a:pt x="14344" y="28221"/>
                    <a:pt x="14644" y="28187"/>
                    <a:pt x="14944" y="28187"/>
                  </a:cubicBezTo>
                  <a:cubicBezTo>
                    <a:pt x="15545" y="28154"/>
                    <a:pt x="16145" y="28087"/>
                    <a:pt x="16712" y="27954"/>
                  </a:cubicBezTo>
                  <a:cubicBezTo>
                    <a:pt x="20682" y="27220"/>
                    <a:pt x="24151" y="24785"/>
                    <a:pt x="26219" y="21282"/>
                  </a:cubicBezTo>
                  <a:cubicBezTo>
                    <a:pt x="26919" y="20115"/>
                    <a:pt x="27420" y="18847"/>
                    <a:pt x="27753" y="17546"/>
                  </a:cubicBezTo>
                  <a:cubicBezTo>
                    <a:pt x="27853" y="17079"/>
                    <a:pt x="27954" y="16579"/>
                    <a:pt x="28020" y="16078"/>
                  </a:cubicBezTo>
                  <a:cubicBezTo>
                    <a:pt x="28054" y="15878"/>
                    <a:pt x="28087" y="15678"/>
                    <a:pt x="28087" y="15511"/>
                  </a:cubicBezTo>
                  <a:cubicBezTo>
                    <a:pt x="28120" y="15311"/>
                    <a:pt x="28120" y="15144"/>
                    <a:pt x="28120" y="15011"/>
                  </a:cubicBezTo>
                  <a:cubicBezTo>
                    <a:pt x="28120" y="14711"/>
                    <a:pt x="28120" y="14477"/>
                    <a:pt x="28120" y="14344"/>
                  </a:cubicBezTo>
                  <a:cubicBezTo>
                    <a:pt x="28087" y="14511"/>
                    <a:pt x="28054" y="14711"/>
                    <a:pt x="28054" y="15011"/>
                  </a:cubicBezTo>
                  <a:cubicBezTo>
                    <a:pt x="28054" y="15144"/>
                    <a:pt x="28054" y="15311"/>
                    <a:pt x="28054" y="15478"/>
                  </a:cubicBezTo>
                  <a:cubicBezTo>
                    <a:pt x="28020" y="15678"/>
                    <a:pt x="27987" y="15878"/>
                    <a:pt x="27954" y="16078"/>
                  </a:cubicBezTo>
                  <a:cubicBezTo>
                    <a:pt x="27887" y="16579"/>
                    <a:pt x="27787" y="17046"/>
                    <a:pt x="27653" y="17513"/>
                  </a:cubicBezTo>
                  <a:cubicBezTo>
                    <a:pt x="27320" y="18847"/>
                    <a:pt x="26819" y="20081"/>
                    <a:pt x="26119" y="21249"/>
                  </a:cubicBezTo>
                  <a:cubicBezTo>
                    <a:pt x="24051" y="24685"/>
                    <a:pt x="20615" y="27053"/>
                    <a:pt x="16679" y="27787"/>
                  </a:cubicBezTo>
                  <a:cubicBezTo>
                    <a:pt x="16078" y="27887"/>
                    <a:pt x="15511" y="27954"/>
                    <a:pt x="14911" y="27987"/>
                  </a:cubicBezTo>
                  <a:cubicBezTo>
                    <a:pt x="14611" y="28020"/>
                    <a:pt x="14310" y="28020"/>
                    <a:pt x="14010" y="28020"/>
                  </a:cubicBezTo>
                  <a:lnTo>
                    <a:pt x="13076" y="27987"/>
                  </a:lnTo>
                  <a:cubicBezTo>
                    <a:pt x="12909" y="27954"/>
                    <a:pt x="12776" y="27954"/>
                    <a:pt x="12609" y="27954"/>
                  </a:cubicBezTo>
                  <a:lnTo>
                    <a:pt x="12142" y="27887"/>
                  </a:lnTo>
                  <a:cubicBezTo>
                    <a:pt x="11842" y="27820"/>
                    <a:pt x="11508" y="27787"/>
                    <a:pt x="11208" y="27720"/>
                  </a:cubicBezTo>
                  <a:cubicBezTo>
                    <a:pt x="10574" y="27587"/>
                    <a:pt x="9974" y="27420"/>
                    <a:pt x="9340" y="27186"/>
                  </a:cubicBezTo>
                  <a:cubicBezTo>
                    <a:pt x="8740" y="26953"/>
                    <a:pt x="8139" y="26686"/>
                    <a:pt x="7539" y="26386"/>
                  </a:cubicBezTo>
                  <a:cubicBezTo>
                    <a:pt x="7239" y="26219"/>
                    <a:pt x="6972" y="26052"/>
                    <a:pt x="6672" y="25886"/>
                  </a:cubicBezTo>
                  <a:cubicBezTo>
                    <a:pt x="6371" y="25685"/>
                    <a:pt x="6105" y="25519"/>
                    <a:pt x="5838" y="25285"/>
                  </a:cubicBezTo>
                  <a:cubicBezTo>
                    <a:pt x="4704" y="24485"/>
                    <a:pt x="3736" y="23484"/>
                    <a:pt x="2936" y="22350"/>
                  </a:cubicBezTo>
                  <a:cubicBezTo>
                    <a:pt x="2068" y="21182"/>
                    <a:pt x="1368" y="19881"/>
                    <a:pt x="934" y="18514"/>
                  </a:cubicBezTo>
                  <a:cubicBezTo>
                    <a:pt x="467" y="17079"/>
                    <a:pt x="234" y="15611"/>
                    <a:pt x="200" y="14110"/>
                  </a:cubicBezTo>
                  <a:cubicBezTo>
                    <a:pt x="234" y="12609"/>
                    <a:pt x="467" y="11142"/>
                    <a:pt x="934" y="9707"/>
                  </a:cubicBezTo>
                  <a:cubicBezTo>
                    <a:pt x="1401" y="8340"/>
                    <a:pt x="2068" y="7039"/>
                    <a:pt x="2936" y="5905"/>
                  </a:cubicBezTo>
                  <a:cubicBezTo>
                    <a:pt x="3336" y="5304"/>
                    <a:pt x="3803" y="4770"/>
                    <a:pt x="4303" y="4270"/>
                  </a:cubicBezTo>
                  <a:cubicBezTo>
                    <a:pt x="4804" y="3803"/>
                    <a:pt x="5304" y="3336"/>
                    <a:pt x="5871" y="2936"/>
                  </a:cubicBezTo>
                  <a:cubicBezTo>
                    <a:pt x="6138" y="2736"/>
                    <a:pt x="6405" y="2535"/>
                    <a:pt x="6705" y="2369"/>
                  </a:cubicBezTo>
                  <a:cubicBezTo>
                    <a:pt x="6972" y="2169"/>
                    <a:pt x="7272" y="2002"/>
                    <a:pt x="7572" y="1835"/>
                  </a:cubicBezTo>
                  <a:cubicBezTo>
                    <a:pt x="8139" y="1535"/>
                    <a:pt x="8773" y="1268"/>
                    <a:pt x="9374" y="1034"/>
                  </a:cubicBezTo>
                  <a:cubicBezTo>
                    <a:pt x="9974" y="801"/>
                    <a:pt x="10608" y="634"/>
                    <a:pt x="11242" y="501"/>
                  </a:cubicBezTo>
                  <a:cubicBezTo>
                    <a:pt x="11542" y="434"/>
                    <a:pt x="11875" y="401"/>
                    <a:pt x="12176" y="334"/>
                  </a:cubicBezTo>
                  <a:lnTo>
                    <a:pt x="12643" y="267"/>
                  </a:lnTo>
                  <a:cubicBezTo>
                    <a:pt x="12809" y="234"/>
                    <a:pt x="12943" y="234"/>
                    <a:pt x="13110" y="234"/>
                  </a:cubicBezTo>
                  <a:lnTo>
                    <a:pt x="14010" y="200"/>
                  </a:lnTo>
                  <a:cubicBezTo>
                    <a:pt x="14344" y="200"/>
                    <a:pt x="14644" y="234"/>
                    <a:pt x="14944" y="234"/>
                  </a:cubicBezTo>
                  <a:cubicBezTo>
                    <a:pt x="15511" y="267"/>
                    <a:pt x="16112" y="334"/>
                    <a:pt x="16679" y="434"/>
                  </a:cubicBezTo>
                  <a:cubicBezTo>
                    <a:pt x="20615" y="1168"/>
                    <a:pt x="24051" y="3570"/>
                    <a:pt x="26119" y="6972"/>
                  </a:cubicBezTo>
                  <a:cubicBezTo>
                    <a:pt x="26819" y="8139"/>
                    <a:pt x="27320" y="9374"/>
                    <a:pt x="27653" y="10708"/>
                  </a:cubicBezTo>
                  <a:cubicBezTo>
                    <a:pt x="27787" y="11175"/>
                    <a:pt x="27887" y="11642"/>
                    <a:pt x="27954" y="12142"/>
                  </a:cubicBezTo>
                  <a:cubicBezTo>
                    <a:pt x="27987" y="12342"/>
                    <a:pt x="28020" y="12543"/>
                    <a:pt x="28054" y="12743"/>
                  </a:cubicBezTo>
                  <a:cubicBezTo>
                    <a:pt x="28054" y="12910"/>
                    <a:pt x="28054" y="13076"/>
                    <a:pt x="28054" y="13210"/>
                  </a:cubicBezTo>
                  <a:cubicBezTo>
                    <a:pt x="28087" y="13510"/>
                    <a:pt x="28087" y="13743"/>
                    <a:pt x="28120" y="13877"/>
                  </a:cubicBezTo>
                  <a:cubicBezTo>
                    <a:pt x="28087" y="13743"/>
                    <a:pt x="28087" y="13510"/>
                    <a:pt x="28087" y="13210"/>
                  </a:cubicBezTo>
                  <a:cubicBezTo>
                    <a:pt x="28087" y="13076"/>
                    <a:pt x="28087" y="12910"/>
                    <a:pt x="28087" y="12743"/>
                  </a:cubicBezTo>
                  <a:cubicBezTo>
                    <a:pt x="28054" y="12543"/>
                    <a:pt x="28020" y="12342"/>
                    <a:pt x="27987" y="12142"/>
                  </a:cubicBezTo>
                  <a:cubicBezTo>
                    <a:pt x="27954" y="11642"/>
                    <a:pt x="27853" y="11175"/>
                    <a:pt x="27720" y="10675"/>
                  </a:cubicBezTo>
                  <a:cubicBezTo>
                    <a:pt x="27420" y="9374"/>
                    <a:pt x="26886" y="8106"/>
                    <a:pt x="26186" y="6939"/>
                  </a:cubicBezTo>
                  <a:cubicBezTo>
                    <a:pt x="24151" y="3436"/>
                    <a:pt x="20682" y="1034"/>
                    <a:pt x="16712" y="267"/>
                  </a:cubicBezTo>
                  <a:cubicBezTo>
                    <a:pt x="16112" y="134"/>
                    <a:pt x="15511" y="67"/>
                    <a:pt x="14911" y="67"/>
                  </a:cubicBezTo>
                  <a:cubicBezTo>
                    <a:pt x="14611" y="34"/>
                    <a:pt x="14310" y="0"/>
                    <a:pt x="14010" y="0"/>
                  </a:cubicBezTo>
                  <a:close/>
                </a:path>
              </a:pathLst>
            </a:custGeom>
            <a:solidFill>
              <a:srgbClr val="C53F3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
            <p:cNvSpPr/>
            <p:nvPr/>
          </p:nvSpPr>
          <p:spPr>
            <a:xfrm>
              <a:off x="6984993" y="1390413"/>
              <a:ext cx="143940" cy="118508"/>
            </a:xfrm>
            <a:custGeom>
              <a:rect b="b" l="l" r="r" t="t"/>
              <a:pathLst>
                <a:path extrusionOk="0" h="5750" w="6984">
                  <a:moveTo>
                    <a:pt x="2836" y="0"/>
                  </a:moveTo>
                  <a:cubicBezTo>
                    <a:pt x="2736" y="34"/>
                    <a:pt x="2669" y="34"/>
                    <a:pt x="2669" y="34"/>
                  </a:cubicBezTo>
                  <a:cubicBezTo>
                    <a:pt x="2669" y="50"/>
                    <a:pt x="2736" y="50"/>
                    <a:pt x="2857" y="50"/>
                  </a:cubicBezTo>
                  <a:cubicBezTo>
                    <a:pt x="2978" y="50"/>
                    <a:pt x="3153" y="50"/>
                    <a:pt x="3370" y="67"/>
                  </a:cubicBezTo>
                  <a:cubicBezTo>
                    <a:pt x="3970" y="167"/>
                    <a:pt x="4571" y="467"/>
                    <a:pt x="4971" y="901"/>
                  </a:cubicBezTo>
                  <a:cubicBezTo>
                    <a:pt x="6572" y="2502"/>
                    <a:pt x="5638" y="5204"/>
                    <a:pt x="3403" y="5538"/>
                  </a:cubicBezTo>
                  <a:cubicBezTo>
                    <a:pt x="3296" y="5551"/>
                    <a:pt x="3189" y="5557"/>
                    <a:pt x="3082" y="5557"/>
                  </a:cubicBezTo>
                  <a:cubicBezTo>
                    <a:pt x="2088" y="5557"/>
                    <a:pt x="1116" y="5007"/>
                    <a:pt x="634" y="4103"/>
                  </a:cubicBezTo>
                  <a:cubicBezTo>
                    <a:pt x="201" y="3269"/>
                    <a:pt x="234" y="2302"/>
                    <a:pt x="668" y="1501"/>
                  </a:cubicBezTo>
                  <a:cubicBezTo>
                    <a:pt x="968" y="934"/>
                    <a:pt x="1435" y="501"/>
                    <a:pt x="2035" y="267"/>
                  </a:cubicBezTo>
                  <a:cubicBezTo>
                    <a:pt x="2436" y="100"/>
                    <a:pt x="2669" y="67"/>
                    <a:pt x="2669" y="34"/>
                  </a:cubicBezTo>
                  <a:lnTo>
                    <a:pt x="2502" y="34"/>
                  </a:lnTo>
                  <a:cubicBezTo>
                    <a:pt x="2302" y="67"/>
                    <a:pt x="2136" y="100"/>
                    <a:pt x="2002" y="167"/>
                  </a:cubicBezTo>
                  <a:cubicBezTo>
                    <a:pt x="1368" y="401"/>
                    <a:pt x="868" y="834"/>
                    <a:pt x="534" y="1401"/>
                  </a:cubicBezTo>
                  <a:cubicBezTo>
                    <a:pt x="34" y="2269"/>
                    <a:pt x="1" y="3303"/>
                    <a:pt x="468" y="4203"/>
                  </a:cubicBezTo>
                  <a:cubicBezTo>
                    <a:pt x="735" y="4704"/>
                    <a:pt x="1135" y="5137"/>
                    <a:pt x="1669" y="5404"/>
                  </a:cubicBezTo>
                  <a:cubicBezTo>
                    <a:pt x="2131" y="5643"/>
                    <a:pt x="2590" y="5750"/>
                    <a:pt x="3026" y="5750"/>
                  </a:cubicBezTo>
                  <a:cubicBezTo>
                    <a:pt x="5326" y="5750"/>
                    <a:pt x="6983" y="2792"/>
                    <a:pt x="5104" y="801"/>
                  </a:cubicBezTo>
                  <a:cubicBezTo>
                    <a:pt x="4637" y="334"/>
                    <a:pt x="4037" y="67"/>
                    <a:pt x="337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
            <p:cNvSpPr/>
            <p:nvPr/>
          </p:nvSpPr>
          <p:spPr>
            <a:xfrm>
              <a:off x="6879820" y="1285920"/>
              <a:ext cx="330007" cy="329327"/>
            </a:xfrm>
            <a:custGeom>
              <a:rect b="b" l="l" r="r" t="t"/>
              <a:pathLst>
                <a:path extrusionOk="0" h="15979" w="16012">
                  <a:moveTo>
                    <a:pt x="8623" y="956"/>
                  </a:moveTo>
                  <a:cubicBezTo>
                    <a:pt x="8643" y="1020"/>
                    <a:pt x="8659" y="1079"/>
                    <a:pt x="8673" y="1134"/>
                  </a:cubicBezTo>
                  <a:lnTo>
                    <a:pt x="8773" y="1434"/>
                  </a:lnTo>
                  <a:cubicBezTo>
                    <a:pt x="8806" y="1434"/>
                    <a:pt x="8839" y="1467"/>
                    <a:pt x="8840" y="1501"/>
                  </a:cubicBezTo>
                  <a:lnTo>
                    <a:pt x="8840" y="1501"/>
                  </a:lnTo>
                  <a:cubicBezTo>
                    <a:pt x="8839" y="1467"/>
                    <a:pt x="8806" y="1434"/>
                    <a:pt x="8806" y="1401"/>
                  </a:cubicBezTo>
                  <a:lnTo>
                    <a:pt x="8706" y="1134"/>
                  </a:lnTo>
                  <a:cubicBezTo>
                    <a:pt x="8679" y="1079"/>
                    <a:pt x="8651" y="1020"/>
                    <a:pt x="8623" y="956"/>
                  </a:cubicBezTo>
                  <a:close/>
                  <a:moveTo>
                    <a:pt x="8273" y="0"/>
                  </a:moveTo>
                  <a:lnTo>
                    <a:pt x="5637" y="334"/>
                  </a:lnTo>
                  <a:lnTo>
                    <a:pt x="5604" y="334"/>
                  </a:lnTo>
                  <a:lnTo>
                    <a:pt x="5604" y="367"/>
                  </a:lnTo>
                  <a:cubicBezTo>
                    <a:pt x="5572" y="819"/>
                    <a:pt x="5508" y="1365"/>
                    <a:pt x="5474" y="1915"/>
                  </a:cubicBezTo>
                  <a:lnTo>
                    <a:pt x="5474" y="1915"/>
                  </a:lnTo>
                  <a:cubicBezTo>
                    <a:pt x="4961" y="2141"/>
                    <a:pt x="4479" y="2399"/>
                    <a:pt x="4028" y="2749"/>
                  </a:cubicBezTo>
                  <a:lnTo>
                    <a:pt x="4028" y="2749"/>
                  </a:lnTo>
                  <a:lnTo>
                    <a:pt x="2635" y="2102"/>
                  </a:lnTo>
                  <a:lnTo>
                    <a:pt x="2569" y="2068"/>
                  </a:lnTo>
                  <a:lnTo>
                    <a:pt x="2535" y="2135"/>
                  </a:lnTo>
                  <a:lnTo>
                    <a:pt x="934" y="4203"/>
                  </a:lnTo>
                  <a:lnTo>
                    <a:pt x="901" y="4270"/>
                  </a:lnTo>
                  <a:lnTo>
                    <a:pt x="934" y="4303"/>
                  </a:lnTo>
                  <a:lnTo>
                    <a:pt x="1940" y="5503"/>
                  </a:lnTo>
                  <a:lnTo>
                    <a:pt x="1940" y="5503"/>
                  </a:lnTo>
                  <a:cubicBezTo>
                    <a:pt x="1727" y="6004"/>
                    <a:pt x="1574" y="6532"/>
                    <a:pt x="1507" y="7061"/>
                  </a:cubicBezTo>
                  <a:lnTo>
                    <a:pt x="1507" y="7061"/>
                  </a:lnTo>
                  <a:lnTo>
                    <a:pt x="100" y="7572"/>
                  </a:lnTo>
                  <a:lnTo>
                    <a:pt x="0" y="7605"/>
                  </a:lnTo>
                  <a:lnTo>
                    <a:pt x="0" y="7706"/>
                  </a:lnTo>
                  <a:cubicBezTo>
                    <a:pt x="133" y="8506"/>
                    <a:pt x="234" y="9407"/>
                    <a:pt x="367" y="10307"/>
                  </a:cubicBezTo>
                  <a:lnTo>
                    <a:pt x="367" y="10374"/>
                  </a:lnTo>
                  <a:lnTo>
                    <a:pt x="434" y="10374"/>
                  </a:lnTo>
                  <a:lnTo>
                    <a:pt x="1961" y="10533"/>
                  </a:lnTo>
                  <a:lnTo>
                    <a:pt x="1961" y="10533"/>
                  </a:lnTo>
                  <a:cubicBezTo>
                    <a:pt x="2185" y="11032"/>
                    <a:pt x="2467" y="11501"/>
                    <a:pt x="2809" y="11941"/>
                  </a:cubicBezTo>
                  <a:lnTo>
                    <a:pt x="2809" y="11941"/>
                  </a:lnTo>
                  <a:lnTo>
                    <a:pt x="2235" y="13343"/>
                  </a:lnTo>
                  <a:lnTo>
                    <a:pt x="2202" y="13443"/>
                  </a:lnTo>
                  <a:lnTo>
                    <a:pt x="2268" y="13510"/>
                  </a:lnTo>
                  <a:lnTo>
                    <a:pt x="4336" y="15078"/>
                  </a:lnTo>
                  <a:lnTo>
                    <a:pt x="4403" y="15144"/>
                  </a:lnTo>
                  <a:lnTo>
                    <a:pt x="4470" y="15078"/>
                  </a:lnTo>
                  <a:lnTo>
                    <a:pt x="5673" y="14102"/>
                  </a:lnTo>
                  <a:lnTo>
                    <a:pt x="5673" y="14102"/>
                  </a:lnTo>
                  <a:cubicBezTo>
                    <a:pt x="6156" y="14281"/>
                    <a:pt x="6642" y="14430"/>
                    <a:pt x="7179" y="14499"/>
                  </a:cubicBezTo>
                  <a:lnTo>
                    <a:pt x="7179" y="14499"/>
                  </a:lnTo>
                  <a:lnTo>
                    <a:pt x="7205" y="14577"/>
                  </a:lnTo>
                  <a:lnTo>
                    <a:pt x="7272" y="14777"/>
                  </a:lnTo>
                  <a:lnTo>
                    <a:pt x="7405" y="15144"/>
                  </a:lnTo>
                  <a:cubicBezTo>
                    <a:pt x="7505" y="15378"/>
                    <a:pt x="7605" y="15645"/>
                    <a:pt x="7672" y="15878"/>
                  </a:cubicBezTo>
                  <a:lnTo>
                    <a:pt x="7706" y="15978"/>
                  </a:lnTo>
                  <a:lnTo>
                    <a:pt x="7806" y="15978"/>
                  </a:lnTo>
                  <a:lnTo>
                    <a:pt x="10407" y="15611"/>
                  </a:lnTo>
                  <a:lnTo>
                    <a:pt x="10508" y="15611"/>
                  </a:lnTo>
                  <a:lnTo>
                    <a:pt x="10508" y="15511"/>
                  </a:lnTo>
                  <a:cubicBezTo>
                    <a:pt x="10539" y="15002"/>
                    <a:pt x="10602" y="14523"/>
                    <a:pt x="10636" y="14016"/>
                  </a:cubicBezTo>
                  <a:lnTo>
                    <a:pt x="10636" y="14016"/>
                  </a:lnTo>
                  <a:cubicBezTo>
                    <a:pt x="11133" y="13793"/>
                    <a:pt x="11600" y="13512"/>
                    <a:pt x="12038" y="13172"/>
                  </a:cubicBezTo>
                  <a:lnTo>
                    <a:pt x="12038" y="13172"/>
                  </a:lnTo>
                  <a:lnTo>
                    <a:pt x="13410" y="13810"/>
                  </a:lnTo>
                  <a:lnTo>
                    <a:pt x="13510" y="13810"/>
                  </a:lnTo>
                  <a:lnTo>
                    <a:pt x="13543" y="13743"/>
                  </a:lnTo>
                  <a:lnTo>
                    <a:pt x="15144" y="11675"/>
                  </a:lnTo>
                  <a:lnTo>
                    <a:pt x="15178" y="11608"/>
                  </a:lnTo>
                  <a:lnTo>
                    <a:pt x="15144" y="11542"/>
                  </a:lnTo>
                  <a:lnTo>
                    <a:pt x="14139" y="10341"/>
                  </a:lnTo>
                  <a:lnTo>
                    <a:pt x="14139" y="10341"/>
                  </a:lnTo>
                  <a:cubicBezTo>
                    <a:pt x="14343" y="9857"/>
                    <a:pt x="14466" y="9370"/>
                    <a:pt x="14533" y="8831"/>
                  </a:cubicBezTo>
                  <a:lnTo>
                    <a:pt x="14533" y="8831"/>
                  </a:lnTo>
                  <a:lnTo>
                    <a:pt x="15945" y="8273"/>
                  </a:lnTo>
                  <a:lnTo>
                    <a:pt x="16011" y="8239"/>
                  </a:lnTo>
                  <a:lnTo>
                    <a:pt x="16011" y="8173"/>
                  </a:lnTo>
                  <a:cubicBezTo>
                    <a:pt x="15911" y="7205"/>
                    <a:pt x="15778" y="6371"/>
                    <a:pt x="15678" y="5537"/>
                  </a:cubicBezTo>
                  <a:lnTo>
                    <a:pt x="15678" y="5471"/>
                  </a:lnTo>
                  <a:lnTo>
                    <a:pt x="15578" y="5471"/>
                  </a:lnTo>
                  <a:lnTo>
                    <a:pt x="14064" y="5374"/>
                  </a:lnTo>
                  <a:lnTo>
                    <a:pt x="14064" y="5374"/>
                  </a:lnTo>
                  <a:cubicBezTo>
                    <a:pt x="13837" y="4861"/>
                    <a:pt x="13579" y="4379"/>
                    <a:pt x="13229" y="3959"/>
                  </a:cubicBezTo>
                  <a:lnTo>
                    <a:pt x="13229" y="3959"/>
                  </a:lnTo>
                  <a:cubicBezTo>
                    <a:pt x="13456" y="3444"/>
                    <a:pt x="13682" y="2989"/>
                    <a:pt x="13877" y="2535"/>
                  </a:cubicBezTo>
                  <a:lnTo>
                    <a:pt x="13877" y="2502"/>
                  </a:lnTo>
                  <a:lnTo>
                    <a:pt x="13843" y="2468"/>
                  </a:lnTo>
                  <a:lnTo>
                    <a:pt x="11742" y="901"/>
                  </a:lnTo>
                  <a:lnTo>
                    <a:pt x="11708" y="867"/>
                  </a:lnTo>
                  <a:lnTo>
                    <a:pt x="11675" y="901"/>
                  </a:lnTo>
                  <a:lnTo>
                    <a:pt x="10485" y="1925"/>
                  </a:lnTo>
                  <a:lnTo>
                    <a:pt x="10485" y="1925"/>
                  </a:lnTo>
                  <a:cubicBezTo>
                    <a:pt x="10091" y="1763"/>
                    <a:pt x="9666" y="1633"/>
                    <a:pt x="9273" y="1568"/>
                  </a:cubicBezTo>
                  <a:cubicBezTo>
                    <a:pt x="9140" y="1534"/>
                    <a:pt x="9040" y="1534"/>
                    <a:pt x="8940" y="1534"/>
                  </a:cubicBezTo>
                  <a:lnTo>
                    <a:pt x="9240" y="1601"/>
                  </a:lnTo>
                  <a:cubicBezTo>
                    <a:pt x="9674" y="1701"/>
                    <a:pt x="10074" y="1835"/>
                    <a:pt x="10474" y="2001"/>
                  </a:cubicBezTo>
                  <a:lnTo>
                    <a:pt x="10508" y="2001"/>
                  </a:lnTo>
                  <a:cubicBezTo>
                    <a:pt x="10834" y="1740"/>
                    <a:pt x="11224" y="1416"/>
                    <a:pt x="11709" y="1027"/>
                  </a:cubicBezTo>
                  <a:lnTo>
                    <a:pt x="11709" y="1027"/>
                  </a:lnTo>
                  <a:lnTo>
                    <a:pt x="13711" y="2577"/>
                  </a:lnTo>
                  <a:lnTo>
                    <a:pt x="13711" y="2577"/>
                  </a:lnTo>
                  <a:cubicBezTo>
                    <a:pt x="13518" y="3019"/>
                    <a:pt x="13297" y="3464"/>
                    <a:pt x="13076" y="3970"/>
                  </a:cubicBezTo>
                  <a:lnTo>
                    <a:pt x="13076" y="4003"/>
                  </a:lnTo>
                  <a:lnTo>
                    <a:pt x="13109" y="4036"/>
                  </a:lnTo>
                  <a:cubicBezTo>
                    <a:pt x="13443" y="4470"/>
                    <a:pt x="13710" y="4970"/>
                    <a:pt x="13943" y="5504"/>
                  </a:cubicBezTo>
                  <a:lnTo>
                    <a:pt x="13943" y="5537"/>
                  </a:lnTo>
                  <a:lnTo>
                    <a:pt x="13977" y="5537"/>
                  </a:lnTo>
                  <a:lnTo>
                    <a:pt x="15492" y="5695"/>
                  </a:lnTo>
                  <a:lnTo>
                    <a:pt x="15492" y="5695"/>
                  </a:lnTo>
                  <a:cubicBezTo>
                    <a:pt x="15617" y="6488"/>
                    <a:pt x="15713" y="7312"/>
                    <a:pt x="15839" y="8165"/>
                  </a:cubicBezTo>
                  <a:lnTo>
                    <a:pt x="15839" y="8165"/>
                  </a:lnTo>
                  <a:lnTo>
                    <a:pt x="14410" y="8673"/>
                  </a:lnTo>
                  <a:lnTo>
                    <a:pt x="14344" y="8673"/>
                  </a:lnTo>
                  <a:lnTo>
                    <a:pt x="14344" y="8740"/>
                  </a:lnTo>
                  <a:cubicBezTo>
                    <a:pt x="14277" y="9307"/>
                    <a:pt x="14143" y="9840"/>
                    <a:pt x="13943" y="10374"/>
                  </a:cubicBezTo>
                  <a:lnTo>
                    <a:pt x="13910" y="10441"/>
                  </a:lnTo>
                  <a:lnTo>
                    <a:pt x="13943" y="10474"/>
                  </a:lnTo>
                  <a:lnTo>
                    <a:pt x="14890" y="11579"/>
                  </a:lnTo>
                  <a:lnTo>
                    <a:pt x="13397" y="13539"/>
                  </a:lnTo>
                  <a:lnTo>
                    <a:pt x="12042" y="12909"/>
                  </a:lnTo>
                  <a:lnTo>
                    <a:pt x="11975" y="12876"/>
                  </a:lnTo>
                  <a:lnTo>
                    <a:pt x="11942" y="12909"/>
                  </a:lnTo>
                  <a:cubicBezTo>
                    <a:pt x="11475" y="13276"/>
                    <a:pt x="11008" y="13543"/>
                    <a:pt x="10474" y="13743"/>
                  </a:cubicBezTo>
                  <a:lnTo>
                    <a:pt x="10407" y="13777"/>
                  </a:lnTo>
                  <a:lnTo>
                    <a:pt x="10407" y="13843"/>
                  </a:lnTo>
                  <a:lnTo>
                    <a:pt x="10281" y="15356"/>
                  </a:lnTo>
                  <a:lnTo>
                    <a:pt x="7845" y="15669"/>
                  </a:lnTo>
                  <a:lnTo>
                    <a:pt x="7845" y="15669"/>
                  </a:lnTo>
                  <a:lnTo>
                    <a:pt x="7605" y="15011"/>
                  </a:lnTo>
                  <a:lnTo>
                    <a:pt x="7472" y="14644"/>
                  </a:lnTo>
                  <a:lnTo>
                    <a:pt x="7405" y="14444"/>
                  </a:lnTo>
                  <a:lnTo>
                    <a:pt x="7372" y="14344"/>
                  </a:lnTo>
                  <a:lnTo>
                    <a:pt x="7372" y="14310"/>
                  </a:lnTo>
                  <a:lnTo>
                    <a:pt x="7372" y="14277"/>
                  </a:lnTo>
                  <a:cubicBezTo>
                    <a:pt x="7321" y="14243"/>
                    <a:pt x="7292" y="14224"/>
                    <a:pt x="7276" y="14214"/>
                  </a:cubicBezTo>
                  <a:lnTo>
                    <a:pt x="7276" y="14214"/>
                  </a:lnTo>
                  <a:cubicBezTo>
                    <a:pt x="7275" y="14213"/>
                    <a:pt x="7274" y="14212"/>
                    <a:pt x="7272" y="14210"/>
                  </a:cubicBezTo>
                  <a:cubicBezTo>
                    <a:pt x="7271" y="14210"/>
                    <a:pt x="7269" y="14210"/>
                    <a:pt x="7268" y="14210"/>
                  </a:cubicBezTo>
                  <a:lnTo>
                    <a:pt x="7268" y="14210"/>
                  </a:lnTo>
                  <a:cubicBezTo>
                    <a:pt x="7262" y="14206"/>
                    <a:pt x="7260" y="14205"/>
                    <a:pt x="7259" y="14205"/>
                  </a:cubicBezTo>
                  <a:lnTo>
                    <a:pt x="7259" y="14205"/>
                  </a:lnTo>
                  <a:cubicBezTo>
                    <a:pt x="7258" y="14205"/>
                    <a:pt x="7260" y="14207"/>
                    <a:pt x="7263" y="14209"/>
                  </a:cubicBezTo>
                  <a:lnTo>
                    <a:pt x="7263" y="14209"/>
                  </a:lnTo>
                  <a:cubicBezTo>
                    <a:pt x="6699" y="14142"/>
                    <a:pt x="6168" y="14009"/>
                    <a:pt x="5637" y="13810"/>
                  </a:cubicBezTo>
                  <a:lnTo>
                    <a:pt x="5571" y="13777"/>
                  </a:lnTo>
                  <a:lnTo>
                    <a:pt x="5537" y="13810"/>
                  </a:lnTo>
                  <a:lnTo>
                    <a:pt x="4367" y="14790"/>
                  </a:lnTo>
                  <a:lnTo>
                    <a:pt x="2438" y="13297"/>
                  </a:lnTo>
                  <a:lnTo>
                    <a:pt x="2438" y="13297"/>
                  </a:lnTo>
                  <a:cubicBezTo>
                    <a:pt x="2656" y="12823"/>
                    <a:pt x="2848" y="12353"/>
                    <a:pt x="3069" y="11942"/>
                  </a:cubicBezTo>
                  <a:lnTo>
                    <a:pt x="3069" y="11875"/>
                  </a:lnTo>
                  <a:lnTo>
                    <a:pt x="3036" y="11809"/>
                  </a:lnTo>
                  <a:cubicBezTo>
                    <a:pt x="2702" y="11375"/>
                    <a:pt x="2435" y="10874"/>
                    <a:pt x="2202" y="10374"/>
                  </a:cubicBezTo>
                  <a:lnTo>
                    <a:pt x="2168" y="10307"/>
                  </a:lnTo>
                  <a:lnTo>
                    <a:pt x="2102" y="10307"/>
                  </a:lnTo>
                  <a:lnTo>
                    <a:pt x="621" y="10181"/>
                  </a:lnTo>
                  <a:lnTo>
                    <a:pt x="621" y="10181"/>
                  </a:lnTo>
                  <a:cubicBezTo>
                    <a:pt x="497" y="9321"/>
                    <a:pt x="375" y="8517"/>
                    <a:pt x="279" y="7742"/>
                  </a:cubicBezTo>
                  <a:lnTo>
                    <a:pt x="279" y="7742"/>
                  </a:lnTo>
                  <a:lnTo>
                    <a:pt x="1701" y="7205"/>
                  </a:lnTo>
                  <a:lnTo>
                    <a:pt x="1735" y="7172"/>
                  </a:lnTo>
                  <a:lnTo>
                    <a:pt x="1735" y="7138"/>
                  </a:lnTo>
                  <a:cubicBezTo>
                    <a:pt x="1835" y="6571"/>
                    <a:pt x="1968" y="6004"/>
                    <a:pt x="2168" y="5504"/>
                  </a:cubicBezTo>
                  <a:lnTo>
                    <a:pt x="2168" y="5437"/>
                  </a:lnTo>
                  <a:lnTo>
                    <a:pt x="2135" y="5404"/>
                  </a:lnTo>
                  <a:lnTo>
                    <a:pt x="1154" y="4233"/>
                  </a:lnTo>
                  <a:lnTo>
                    <a:pt x="1154" y="4233"/>
                  </a:lnTo>
                  <a:lnTo>
                    <a:pt x="2658" y="2260"/>
                  </a:lnTo>
                  <a:lnTo>
                    <a:pt x="4036" y="2869"/>
                  </a:lnTo>
                  <a:lnTo>
                    <a:pt x="4136" y="2869"/>
                  </a:lnTo>
                  <a:cubicBezTo>
                    <a:pt x="4570" y="2502"/>
                    <a:pt x="5070" y="2202"/>
                    <a:pt x="5571" y="2001"/>
                  </a:cubicBezTo>
                  <a:lnTo>
                    <a:pt x="5637" y="2001"/>
                  </a:lnTo>
                  <a:lnTo>
                    <a:pt x="5637" y="1935"/>
                  </a:lnTo>
                  <a:cubicBezTo>
                    <a:pt x="5669" y="1423"/>
                    <a:pt x="5701" y="880"/>
                    <a:pt x="5763" y="425"/>
                  </a:cubicBezTo>
                  <a:lnTo>
                    <a:pt x="5763" y="425"/>
                  </a:lnTo>
                  <a:lnTo>
                    <a:pt x="8274" y="38"/>
                  </a:lnTo>
                  <a:lnTo>
                    <a:pt x="8274" y="38"/>
                  </a:lnTo>
                  <a:cubicBezTo>
                    <a:pt x="8406" y="407"/>
                    <a:pt x="8517" y="713"/>
                    <a:pt x="8623" y="956"/>
                  </a:cubicBezTo>
                  <a:lnTo>
                    <a:pt x="8623" y="956"/>
                  </a:lnTo>
                  <a:cubicBezTo>
                    <a:pt x="8550" y="712"/>
                    <a:pt x="8438" y="404"/>
                    <a:pt x="8306" y="33"/>
                  </a:cubicBezTo>
                  <a:lnTo>
                    <a:pt x="8306"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
            <p:cNvSpPr/>
            <p:nvPr/>
          </p:nvSpPr>
          <p:spPr>
            <a:xfrm>
              <a:off x="6426071" y="3526454"/>
              <a:ext cx="1038806" cy="1336497"/>
            </a:xfrm>
            <a:custGeom>
              <a:rect b="b" l="l" r="r" t="t"/>
              <a:pathLst>
                <a:path extrusionOk="0" h="64847" w="50403">
                  <a:moveTo>
                    <a:pt x="33724" y="0"/>
                  </a:moveTo>
                  <a:lnTo>
                    <a:pt x="13276" y="3169"/>
                  </a:lnTo>
                  <a:lnTo>
                    <a:pt x="12709" y="3369"/>
                  </a:lnTo>
                  <a:cubicBezTo>
                    <a:pt x="10108" y="4237"/>
                    <a:pt x="2369" y="6805"/>
                    <a:pt x="0" y="7772"/>
                  </a:cubicBezTo>
                  <a:cubicBezTo>
                    <a:pt x="0" y="7772"/>
                    <a:pt x="4170" y="44399"/>
                    <a:pt x="4637" y="47834"/>
                  </a:cubicBezTo>
                  <a:cubicBezTo>
                    <a:pt x="5137" y="51237"/>
                    <a:pt x="5237" y="64847"/>
                    <a:pt x="5237" y="64847"/>
                  </a:cubicBezTo>
                  <a:lnTo>
                    <a:pt x="49336" y="64847"/>
                  </a:lnTo>
                  <a:cubicBezTo>
                    <a:pt x="49336" y="64847"/>
                    <a:pt x="49235" y="28120"/>
                    <a:pt x="49336" y="22416"/>
                  </a:cubicBezTo>
                  <a:cubicBezTo>
                    <a:pt x="49502" y="15044"/>
                    <a:pt x="50403" y="7772"/>
                    <a:pt x="50403" y="7772"/>
                  </a:cubicBezTo>
                  <a:lnTo>
                    <a:pt x="42731" y="4770"/>
                  </a:lnTo>
                  <a:lnTo>
                    <a:pt x="33724" y="0"/>
                  </a:lnTo>
                  <a:close/>
                </a:path>
              </a:pathLst>
            </a:custGeom>
            <a:solidFill>
              <a:srgbClr val="C5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
            <p:cNvSpPr/>
            <p:nvPr/>
          </p:nvSpPr>
          <p:spPr>
            <a:xfrm>
              <a:off x="6648123" y="3755390"/>
              <a:ext cx="326586" cy="972029"/>
            </a:xfrm>
            <a:custGeom>
              <a:rect b="b" l="l" r="r" t="t"/>
              <a:pathLst>
                <a:path extrusionOk="0" h="47163" w="15846">
                  <a:moveTo>
                    <a:pt x="12309" y="0"/>
                  </a:moveTo>
                  <a:cubicBezTo>
                    <a:pt x="8707" y="13343"/>
                    <a:pt x="4938" y="26653"/>
                    <a:pt x="935" y="39929"/>
                  </a:cubicBezTo>
                  <a:cubicBezTo>
                    <a:pt x="468" y="41497"/>
                    <a:pt x="1" y="43198"/>
                    <a:pt x="634" y="44699"/>
                  </a:cubicBezTo>
                  <a:cubicBezTo>
                    <a:pt x="1268" y="46066"/>
                    <a:pt x="2569" y="46967"/>
                    <a:pt x="4037" y="47134"/>
                  </a:cubicBezTo>
                  <a:cubicBezTo>
                    <a:pt x="4249" y="47153"/>
                    <a:pt x="4461" y="47163"/>
                    <a:pt x="4672" y="47163"/>
                  </a:cubicBezTo>
                  <a:cubicBezTo>
                    <a:pt x="5924" y="47163"/>
                    <a:pt x="7155" y="46828"/>
                    <a:pt x="8240" y="46200"/>
                  </a:cubicBezTo>
                  <a:cubicBezTo>
                    <a:pt x="11209" y="44532"/>
                    <a:pt x="13143" y="41396"/>
                    <a:pt x="14077" y="38094"/>
                  </a:cubicBezTo>
                  <a:cubicBezTo>
                    <a:pt x="15045" y="34825"/>
                    <a:pt x="15145" y="31389"/>
                    <a:pt x="15212" y="27953"/>
                  </a:cubicBezTo>
                  <a:lnTo>
                    <a:pt x="15845" y="667"/>
                  </a:lnTo>
                  <a:lnTo>
                    <a:pt x="12309"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
            <p:cNvSpPr/>
            <p:nvPr/>
          </p:nvSpPr>
          <p:spPr>
            <a:xfrm>
              <a:off x="6293384" y="3686635"/>
              <a:ext cx="416631" cy="604326"/>
            </a:xfrm>
            <a:custGeom>
              <a:rect b="b" l="l" r="r" t="t"/>
              <a:pathLst>
                <a:path extrusionOk="0" h="29322" w="20215">
                  <a:moveTo>
                    <a:pt x="6438" y="0"/>
                  </a:moveTo>
                  <a:cubicBezTo>
                    <a:pt x="6438" y="0"/>
                    <a:pt x="0" y="2836"/>
                    <a:pt x="501" y="14344"/>
                  </a:cubicBezTo>
                  <a:cubicBezTo>
                    <a:pt x="734" y="19348"/>
                    <a:pt x="1235" y="24351"/>
                    <a:pt x="2002" y="29321"/>
                  </a:cubicBezTo>
                  <a:lnTo>
                    <a:pt x="20215" y="24084"/>
                  </a:lnTo>
                  <a:lnTo>
                    <a:pt x="15578" y="4137"/>
                  </a:lnTo>
                  <a:lnTo>
                    <a:pt x="6438" y="0"/>
                  </a:lnTo>
                  <a:close/>
                </a:path>
              </a:pathLst>
            </a:custGeom>
            <a:solidFill>
              <a:srgbClr val="C5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
            <p:cNvSpPr/>
            <p:nvPr/>
          </p:nvSpPr>
          <p:spPr>
            <a:xfrm>
              <a:off x="7295050" y="3685955"/>
              <a:ext cx="376771" cy="655192"/>
            </a:xfrm>
            <a:custGeom>
              <a:rect b="b" l="l" r="r" t="t"/>
              <a:pathLst>
                <a:path extrusionOk="0" h="31790" w="18281">
                  <a:moveTo>
                    <a:pt x="8140" y="0"/>
                  </a:moveTo>
                  <a:lnTo>
                    <a:pt x="1468" y="11442"/>
                  </a:lnTo>
                  <a:lnTo>
                    <a:pt x="968" y="18513"/>
                  </a:lnTo>
                  <a:lnTo>
                    <a:pt x="1" y="31790"/>
                  </a:lnTo>
                  <a:lnTo>
                    <a:pt x="18280" y="25852"/>
                  </a:lnTo>
                  <a:cubicBezTo>
                    <a:pt x="18280" y="25852"/>
                    <a:pt x="14378" y="2435"/>
                    <a:pt x="8140" y="0"/>
                  </a:cubicBezTo>
                  <a:close/>
                </a:path>
              </a:pathLst>
            </a:custGeom>
            <a:solidFill>
              <a:srgbClr val="C5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
            <p:cNvSpPr/>
            <p:nvPr/>
          </p:nvSpPr>
          <p:spPr>
            <a:xfrm>
              <a:off x="7357622" y="3988448"/>
              <a:ext cx="21331" cy="550019"/>
            </a:xfrm>
            <a:custGeom>
              <a:rect b="b" l="l" r="r" t="t"/>
              <a:pathLst>
                <a:path extrusionOk="0" h="26687" w="1035">
                  <a:moveTo>
                    <a:pt x="34" y="0"/>
                  </a:moveTo>
                  <a:cubicBezTo>
                    <a:pt x="0" y="100"/>
                    <a:pt x="0" y="200"/>
                    <a:pt x="0" y="267"/>
                  </a:cubicBezTo>
                  <a:lnTo>
                    <a:pt x="0" y="1034"/>
                  </a:lnTo>
                  <a:cubicBezTo>
                    <a:pt x="34" y="1768"/>
                    <a:pt x="67" y="2736"/>
                    <a:pt x="100" y="3903"/>
                  </a:cubicBezTo>
                  <a:cubicBezTo>
                    <a:pt x="167" y="6338"/>
                    <a:pt x="300" y="9640"/>
                    <a:pt x="401" y="13343"/>
                  </a:cubicBezTo>
                  <a:cubicBezTo>
                    <a:pt x="534" y="17012"/>
                    <a:pt x="667" y="20348"/>
                    <a:pt x="767" y="22783"/>
                  </a:cubicBezTo>
                  <a:cubicBezTo>
                    <a:pt x="834" y="23951"/>
                    <a:pt x="901" y="24918"/>
                    <a:pt x="934" y="25619"/>
                  </a:cubicBezTo>
                  <a:cubicBezTo>
                    <a:pt x="968" y="25952"/>
                    <a:pt x="968" y="26186"/>
                    <a:pt x="968" y="26386"/>
                  </a:cubicBezTo>
                  <a:cubicBezTo>
                    <a:pt x="968" y="26486"/>
                    <a:pt x="1001" y="26586"/>
                    <a:pt x="1001" y="26686"/>
                  </a:cubicBezTo>
                  <a:cubicBezTo>
                    <a:pt x="1034" y="26586"/>
                    <a:pt x="1034" y="26486"/>
                    <a:pt x="1001" y="26386"/>
                  </a:cubicBezTo>
                  <a:lnTo>
                    <a:pt x="1001" y="25619"/>
                  </a:lnTo>
                  <a:cubicBezTo>
                    <a:pt x="1001" y="24918"/>
                    <a:pt x="968" y="23951"/>
                    <a:pt x="934" y="22750"/>
                  </a:cubicBezTo>
                  <a:cubicBezTo>
                    <a:pt x="834" y="20315"/>
                    <a:pt x="767" y="17012"/>
                    <a:pt x="634" y="13343"/>
                  </a:cubicBezTo>
                  <a:cubicBezTo>
                    <a:pt x="501" y="9640"/>
                    <a:pt x="367" y="6305"/>
                    <a:pt x="267" y="3903"/>
                  </a:cubicBezTo>
                  <a:cubicBezTo>
                    <a:pt x="200" y="2736"/>
                    <a:pt x="134" y="1768"/>
                    <a:pt x="100" y="1068"/>
                  </a:cubicBezTo>
                  <a:cubicBezTo>
                    <a:pt x="67" y="734"/>
                    <a:pt x="34" y="467"/>
                    <a:pt x="34" y="267"/>
                  </a:cubicBezTo>
                  <a:cubicBezTo>
                    <a:pt x="34" y="167"/>
                    <a:pt x="34" y="100"/>
                    <a:pt x="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
            <p:cNvSpPr/>
            <p:nvPr/>
          </p:nvSpPr>
          <p:spPr>
            <a:xfrm>
              <a:off x="6443940" y="3701927"/>
              <a:ext cx="169146" cy="171723"/>
            </a:xfrm>
            <a:custGeom>
              <a:rect b="b" l="l" r="r" t="t"/>
              <a:pathLst>
                <a:path extrusionOk="0" h="8332" w="8207">
                  <a:moveTo>
                    <a:pt x="222" y="1"/>
                  </a:moveTo>
                  <a:cubicBezTo>
                    <a:pt x="142" y="1"/>
                    <a:pt x="67" y="9"/>
                    <a:pt x="1" y="26"/>
                  </a:cubicBezTo>
                  <a:cubicBezTo>
                    <a:pt x="568" y="126"/>
                    <a:pt x="1135" y="293"/>
                    <a:pt x="1702" y="493"/>
                  </a:cubicBezTo>
                  <a:cubicBezTo>
                    <a:pt x="3036" y="1060"/>
                    <a:pt x="4170" y="1960"/>
                    <a:pt x="5071" y="3061"/>
                  </a:cubicBezTo>
                  <a:cubicBezTo>
                    <a:pt x="5972" y="4195"/>
                    <a:pt x="6739" y="5430"/>
                    <a:pt x="7373" y="6730"/>
                  </a:cubicBezTo>
                  <a:cubicBezTo>
                    <a:pt x="7606" y="7197"/>
                    <a:pt x="7806" y="7598"/>
                    <a:pt x="7940" y="7931"/>
                  </a:cubicBezTo>
                  <a:cubicBezTo>
                    <a:pt x="8006" y="8065"/>
                    <a:pt x="8106" y="8198"/>
                    <a:pt x="8206" y="8332"/>
                  </a:cubicBezTo>
                  <a:cubicBezTo>
                    <a:pt x="8173" y="8165"/>
                    <a:pt x="8106" y="8031"/>
                    <a:pt x="8040" y="7865"/>
                  </a:cubicBezTo>
                  <a:cubicBezTo>
                    <a:pt x="7906" y="7598"/>
                    <a:pt x="7739" y="7197"/>
                    <a:pt x="7506" y="6664"/>
                  </a:cubicBezTo>
                  <a:cubicBezTo>
                    <a:pt x="6906" y="5329"/>
                    <a:pt x="6172" y="4062"/>
                    <a:pt x="5271" y="2928"/>
                  </a:cubicBezTo>
                  <a:cubicBezTo>
                    <a:pt x="4337" y="1760"/>
                    <a:pt x="3136" y="893"/>
                    <a:pt x="1769" y="326"/>
                  </a:cubicBezTo>
                  <a:cubicBezTo>
                    <a:pt x="1335" y="192"/>
                    <a:pt x="901" y="59"/>
                    <a:pt x="468" y="26"/>
                  </a:cubicBezTo>
                  <a:cubicBezTo>
                    <a:pt x="384" y="9"/>
                    <a:pt x="301" y="1"/>
                    <a:pt x="22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
            <p:cNvSpPr/>
            <p:nvPr/>
          </p:nvSpPr>
          <p:spPr>
            <a:xfrm>
              <a:off x="7365866" y="3674949"/>
              <a:ext cx="36459" cy="129946"/>
            </a:xfrm>
            <a:custGeom>
              <a:rect b="b" l="l" r="r" t="t"/>
              <a:pathLst>
                <a:path extrusionOk="0" h="6305" w="1769">
                  <a:moveTo>
                    <a:pt x="1768" y="0"/>
                  </a:moveTo>
                  <a:lnTo>
                    <a:pt x="1768" y="0"/>
                  </a:lnTo>
                  <a:cubicBezTo>
                    <a:pt x="1535" y="234"/>
                    <a:pt x="1368" y="534"/>
                    <a:pt x="1235" y="834"/>
                  </a:cubicBezTo>
                  <a:cubicBezTo>
                    <a:pt x="868" y="1501"/>
                    <a:pt x="601" y="2235"/>
                    <a:pt x="401" y="3003"/>
                  </a:cubicBezTo>
                  <a:cubicBezTo>
                    <a:pt x="201" y="3770"/>
                    <a:pt x="67" y="4537"/>
                    <a:pt x="34" y="5338"/>
                  </a:cubicBezTo>
                  <a:cubicBezTo>
                    <a:pt x="1" y="5638"/>
                    <a:pt x="1" y="5971"/>
                    <a:pt x="67" y="6305"/>
                  </a:cubicBezTo>
                  <a:cubicBezTo>
                    <a:pt x="167" y="5204"/>
                    <a:pt x="367" y="4137"/>
                    <a:pt x="601" y="3069"/>
                  </a:cubicBezTo>
                  <a:cubicBezTo>
                    <a:pt x="935" y="2002"/>
                    <a:pt x="1301" y="1001"/>
                    <a:pt x="176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3"/>
            <p:cNvSpPr/>
            <p:nvPr/>
          </p:nvSpPr>
          <p:spPr>
            <a:xfrm>
              <a:off x="6322258" y="3785625"/>
              <a:ext cx="242023" cy="77885"/>
            </a:xfrm>
            <a:custGeom>
              <a:rect b="b" l="l" r="r" t="t"/>
              <a:pathLst>
                <a:path extrusionOk="0" h="3779" w="11743">
                  <a:moveTo>
                    <a:pt x="6805" y="1"/>
                  </a:moveTo>
                  <a:cubicBezTo>
                    <a:pt x="6438" y="34"/>
                    <a:pt x="6138" y="234"/>
                    <a:pt x="5971" y="535"/>
                  </a:cubicBezTo>
                  <a:cubicBezTo>
                    <a:pt x="5805" y="835"/>
                    <a:pt x="5738" y="1135"/>
                    <a:pt x="5738" y="1469"/>
                  </a:cubicBezTo>
                  <a:cubicBezTo>
                    <a:pt x="5704" y="2102"/>
                    <a:pt x="5738" y="2736"/>
                    <a:pt x="5438" y="3203"/>
                  </a:cubicBezTo>
                  <a:cubicBezTo>
                    <a:pt x="5271" y="3403"/>
                    <a:pt x="5037" y="3537"/>
                    <a:pt x="4770" y="3570"/>
                  </a:cubicBezTo>
                  <a:cubicBezTo>
                    <a:pt x="4723" y="3576"/>
                    <a:pt x="4677" y="3579"/>
                    <a:pt x="4632" y="3579"/>
                  </a:cubicBezTo>
                  <a:cubicBezTo>
                    <a:pt x="4421" y="3579"/>
                    <a:pt x="4229" y="3519"/>
                    <a:pt x="4037" y="3437"/>
                  </a:cubicBezTo>
                  <a:cubicBezTo>
                    <a:pt x="3570" y="3203"/>
                    <a:pt x="3203" y="2836"/>
                    <a:pt x="2902" y="2436"/>
                  </a:cubicBezTo>
                  <a:cubicBezTo>
                    <a:pt x="2636" y="2069"/>
                    <a:pt x="2302" y="1735"/>
                    <a:pt x="1935" y="1469"/>
                  </a:cubicBezTo>
                  <a:cubicBezTo>
                    <a:pt x="1682" y="1292"/>
                    <a:pt x="1392" y="1211"/>
                    <a:pt x="1091" y="1211"/>
                  </a:cubicBezTo>
                  <a:cubicBezTo>
                    <a:pt x="995" y="1211"/>
                    <a:pt x="898" y="1219"/>
                    <a:pt x="801" y="1235"/>
                  </a:cubicBezTo>
                  <a:cubicBezTo>
                    <a:pt x="534" y="1302"/>
                    <a:pt x="267" y="1469"/>
                    <a:pt x="134" y="1735"/>
                  </a:cubicBezTo>
                  <a:cubicBezTo>
                    <a:pt x="34" y="1869"/>
                    <a:pt x="0" y="2069"/>
                    <a:pt x="0" y="2269"/>
                  </a:cubicBezTo>
                  <a:cubicBezTo>
                    <a:pt x="34" y="2303"/>
                    <a:pt x="34" y="2369"/>
                    <a:pt x="100" y="2436"/>
                  </a:cubicBezTo>
                  <a:cubicBezTo>
                    <a:pt x="100" y="2436"/>
                    <a:pt x="67" y="2369"/>
                    <a:pt x="67" y="2236"/>
                  </a:cubicBezTo>
                  <a:cubicBezTo>
                    <a:pt x="34" y="2069"/>
                    <a:pt x="100" y="1902"/>
                    <a:pt x="201" y="1769"/>
                  </a:cubicBezTo>
                  <a:cubicBezTo>
                    <a:pt x="367" y="1569"/>
                    <a:pt x="567" y="1402"/>
                    <a:pt x="834" y="1369"/>
                  </a:cubicBezTo>
                  <a:cubicBezTo>
                    <a:pt x="911" y="1355"/>
                    <a:pt x="986" y="1348"/>
                    <a:pt x="1060" y="1348"/>
                  </a:cubicBezTo>
                  <a:cubicBezTo>
                    <a:pt x="1339" y="1348"/>
                    <a:pt x="1597" y="1444"/>
                    <a:pt x="1835" y="1602"/>
                  </a:cubicBezTo>
                  <a:cubicBezTo>
                    <a:pt x="2202" y="1869"/>
                    <a:pt x="2502" y="2202"/>
                    <a:pt x="2736" y="2536"/>
                  </a:cubicBezTo>
                  <a:cubicBezTo>
                    <a:pt x="3036" y="3003"/>
                    <a:pt x="3436" y="3337"/>
                    <a:pt x="3903" y="3603"/>
                  </a:cubicBezTo>
                  <a:cubicBezTo>
                    <a:pt x="4124" y="3714"/>
                    <a:pt x="4368" y="3779"/>
                    <a:pt x="4616" y="3779"/>
                  </a:cubicBezTo>
                  <a:cubicBezTo>
                    <a:pt x="4667" y="3779"/>
                    <a:pt x="4719" y="3776"/>
                    <a:pt x="4770" y="3770"/>
                  </a:cubicBezTo>
                  <a:cubicBezTo>
                    <a:pt x="4937" y="3770"/>
                    <a:pt x="5071" y="3704"/>
                    <a:pt x="5204" y="3637"/>
                  </a:cubicBezTo>
                  <a:cubicBezTo>
                    <a:pt x="5271" y="3603"/>
                    <a:pt x="5338" y="3537"/>
                    <a:pt x="5404" y="3503"/>
                  </a:cubicBezTo>
                  <a:cubicBezTo>
                    <a:pt x="5471" y="3437"/>
                    <a:pt x="5538" y="3370"/>
                    <a:pt x="5571" y="3303"/>
                  </a:cubicBezTo>
                  <a:cubicBezTo>
                    <a:pt x="5738" y="3036"/>
                    <a:pt x="5838" y="2736"/>
                    <a:pt x="5871" y="2403"/>
                  </a:cubicBezTo>
                  <a:cubicBezTo>
                    <a:pt x="5905" y="2102"/>
                    <a:pt x="5905" y="1802"/>
                    <a:pt x="5938" y="1469"/>
                  </a:cubicBezTo>
                  <a:cubicBezTo>
                    <a:pt x="5938" y="1202"/>
                    <a:pt x="6005" y="902"/>
                    <a:pt x="6105" y="635"/>
                  </a:cubicBezTo>
                  <a:cubicBezTo>
                    <a:pt x="6238" y="401"/>
                    <a:pt x="6472" y="234"/>
                    <a:pt x="6739" y="201"/>
                  </a:cubicBezTo>
                  <a:cubicBezTo>
                    <a:pt x="7005" y="201"/>
                    <a:pt x="7272" y="301"/>
                    <a:pt x="7506" y="468"/>
                  </a:cubicBezTo>
                  <a:cubicBezTo>
                    <a:pt x="7706" y="635"/>
                    <a:pt x="7906" y="801"/>
                    <a:pt x="8039" y="1035"/>
                  </a:cubicBezTo>
                  <a:cubicBezTo>
                    <a:pt x="8273" y="1502"/>
                    <a:pt x="8607" y="1902"/>
                    <a:pt x="9007" y="2269"/>
                  </a:cubicBezTo>
                  <a:cubicBezTo>
                    <a:pt x="9217" y="2461"/>
                    <a:pt x="9483" y="2553"/>
                    <a:pt x="9753" y="2553"/>
                  </a:cubicBezTo>
                  <a:cubicBezTo>
                    <a:pt x="9953" y="2553"/>
                    <a:pt x="10156" y="2502"/>
                    <a:pt x="10341" y="2403"/>
                  </a:cubicBezTo>
                  <a:cubicBezTo>
                    <a:pt x="10541" y="2303"/>
                    <a:pt x="10641" y="2136"/>
                    <a:pt x="10741" y="1936"/>
                  </a:cubicBezTo>
                  <a:cubicBezTo>
                    <a:pt x="10775" y="1735"/>
                    <a:pt x="10841" y="1569"/>
                    <a:pt x="10875" y="1402"/>
                  </a:cubicBezTo>
                  <a:cubicBezTo>
                    <a:pt x="10875" y="1135"/>
                    <a:pt x="10975" y="868"/>
                    <a:pt x="11142" y="635"/>
                  </a:cubicBezTo>
                  <a:cubicBezTo>
                    <a:pt x="11242" y="501"/>
                    <a:pt x="11375" y="401"/>
                    <a:pt x="11542" y="368"/>
                  </a:cubicBezTo>
                  <a:cubicBezTo>
                    <a:pt x="11675" y="334"/>
                    <a:pt x="11742" y="334"/>
                    <a:pt x="11742" y="334"/>
                  </a:cubicBezTo>
                  <a:cubicBezTo>
                    <a:pt x="11698" y="334"/>
                    <a:pt x="11668" y="320"/>
                    <a:pt x="11633" y="320"/>
                  </a:cubicBezTo>
                  <a:cubicBezTo>
                    <a:pt x="11616" y="320"/>
                    <a:pt x="11598" y="323"/>
                    <a:pt x="11575" y="334"/>
                  </a:cubicBezTo>
                  <a:cubicBezTo>
                    <a:pt x="11375" y="368"/>
                    <a:pt x="11242" y="468"/>
                    <a:pt x="11108" y="601"/>
                  </a:cubicBezTo>
                  <a:cubicBezTo>
                    <a:pt x="10942" y="835"/>
                    <a:pt x="10841" y="1102"/>
                    <a:pt x="10775" y="1402"/>
                  </a:cubicBezTo>
                  <a:cubicBezTo>
                    <a:pt x="10741" y="1735"/>
                    <a:pt x="10575" y="2069"/>
                    <a:pt x="10308" y="2303"/>
                  </a:cubicBezTo>
                  <a:cubicBezTo>
                    <a:pt x="10173" y="2364"/>
                    <a:pt x="10025" y="2393"/>
                    <a:pt x="9875" y="2393"/>
                  </a:cubicBezTo>
                  <a:cubicBezTo>
                    <a:pt x="9616" y="2393"/>
                    <a:pt x="9351" y="2305"/>
                    <a:pt x="9140" y="2136"/>
                  </a:cubicBezTo>
                  <a:cubicBezTo>
                    <a:pt x="8807" y="1802"/>
                    <a:pt x="8473" y="1369"/>
                    <a:pt x="8240" y="935"/>
                  </a:cubicBezTo>
                  <a:cubicBezTo>
                    <a:pt x="7939" y="401"/>
                    <a:pt x="7406" y="34"/>
                    <a:pt x="6805"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
            <p:cNvSpPr/>
            <p:nvPr/>
          </p:nvSpPr>
          <p:spPr>
            <a:xfrm>
              <a:off x="6300247" y="3919013"/>
              <a:ext cx="340333" cy="135449"/>
            </a:xfrm>
            <a:custGeom>
              <a:rect b="b" l="l" r="r" t="t"/>
              <a:pathLst>
                <a:path extrusionOk="0" h="6572" w="16513">
                  <a:moveTo>
                    <a:pt x="16513" y="0"/>
                  </a:moveTo>
                  <a:cubicBezTo>
                    <a:pt x="16446" y="667"/>
                    <a:pt x="16012" y="1268"/>
                    <a:pt x="15412" y="1501"/>
                  </a:cubicBezTo>
                  <a:cubicBezTo>
                    <a:pt x="15213" y="1593"/>
                    <a:pt x="15007" y="1636"/>
                    <a:pt x="14804" y="1636"/>
                  </a:cubicBezTo>
                  <a:cubicBezTo>
                    <a:pt x="14564" y="1636"/>
                    <a:pt x="14328" y="1576"/>
                    <a:pt x="14111" y="1468"/>
                  </a:cubicBezTo>
                  <a:cubicBezTo>
                    <a:pt x="13844" y="1334"/>
                    <a:pt x="13644" y="1168"/>
                    <a:pt x="13411" y="1001"/>
                  </a:cubicBezTo>
                  <a:cubicBezTo>
                    <a:pt x="13177" y="801"/>
                    <a:pt x="12910" y="667"/>
                    <a:pt x="12610" y="567"/>
                  </a:cubicBezTo>
                  <a:cubicBezTo>
                    <a:pt x="12503" y="535"/>
                    <a:pt x="12393" y="520"/>
                    <a:pt x="12282" y="520"/>
                  </a:cubicBezTo>
                  <a:cubicBezTo>
                    <a:pt x="12048" y="520"/>
                    <a:pt x="11813" y="587"/>
                    <a:pt x="11609" y="701"/>
                  </a:cubicBezTo>
                  <a:cubicBezTo>
                    <a:pt x="11309" y="867"/>
                    <a:pt x="11042" y="1101"/>
                    <a:pt x="10842" y="1401"/>
                  </a:cubicBezTo>
                  <a:cubicBezTo>
                    <a:pt x="10442" y="2002"/>
                    <a:pt x="10275" y="2735"/>
                    <a:pt x="9908" y="3403"/>
                  </a:cubicBezTo>
                  <a:cubicBezTo>
                    <a:pt x="9741" y="3703"/>
                    <a:pt x="9474" y="3970"/>
                    <a:pt x="9141" y="4170"/>
                  </a:cubicBezTo>
                  <a:cubicBezTo>
                    <a:pt x="8961" y="4290"/>
                    <a:pt x="8745" y="4350"/>
                    <a:pt x="8528" y="4350"/>
                  </a:cubicBezTo>
                  <a:cubicBezTo>
                    <a:pt x="8384" y="4350"/>
                    <a:pt x="8240" y="4323"/>
                    <a:pt x="8107" y="4270"/>
                  </a:cubicBezTo>
                  <a:cubicBezTo>
                    <a:pt x="7773" y="4070"/>
                    <a:pt x="7506" y="3803"/>
                    <a:pt x="7340" y="3469"/>
                  </a:cubicBezTo>
                  <a:cubicBezTo>
                    <a:pt x="7139" y="3136"/>
                    <a:pt x="6973" y="2769"/>
                    <a:pt x="6739" y="2469"/>
                  </a:cubicBezTo>
                  <a:cubicBezTo>
                    <a:pt x="6539" y="2102"/>
                    <a:pt x="6205" y="1868"/>
                    <a:pt x="5838" y="1735"/>
                  </a:cubicBezTo>
                  <a:cubicBezTo>
                    <a:pt x="5734" y="1709"/>
                    <a:pt x="5629" y="1696"/>
                    <a:pt x="5526" y="1696"/>
                  </a:cubicBezTo>
                  <a:cubicBezTo>
                    <a:pt x="5236" y="1696"/>
                    <a:pt x="4959" y="1796"/>
                    <a:pt x="4738" y="1968"/>
                  </a:cubicBezTo>
                  <a:cubicBezTo>
                    <a:pt x="4204" y="2369"/>
                    <a:pt x="3770" y="2936"/>
                    <a:pt x="3537" y="3569"/>
                  </a:cubicBezTo>
                  <a:cubicBezTo>
                    <a:pt x="3337" y="4103"/>
                    <a:pt x="3070" y="4637"/>
                    <a:pt x="2803" y="5137"/>
                  </a:cubicBezTo>
                  <a:cubicBezTo>
                    <a:pt x="2403" y="5838"/>
                    <a:pt x="1702" y="6338"/>
                    <a:pt x="868" y="6471"/>
                  </a:cubicBezTo>
                  <a:cubicBezTo>
                    <a:pt x="817" y="6477"/>
                    <a:pt x="765" y="6480"/>
                    <a:pt x="714" y="6480"/>
                  </a:cubicBezTo>
                  <a:cubicBezTo>
                    <a:pt x="466" y="6480"/>
                    <a:pt x="222" y="6415"/>
                    <a:pt x="1" y="6305"/>
                  </a:cubicBezTo>
                  <a:lnTo>
                    <a:pt x="1" y="6305"/>
                  </a:lnTo>
                  <a:lnTo>
                    <a:pt x="34" y="6338"/>
                  </a:lnTo>
                  <a:cubicBezTo>
                    <a:pt x="101" y="6371"/>
                    <a:pt x="134" y="6405"/>
                    <a:pt x="201" y="6438"/>
                  </a:cubicBezTo>
                  <a:cubicBezTo>
                    <a:pt x="401" y="6538"/>
                    <a:pt x="635" y="6572"/>
                    <a:pt x="868" y="6572"/>
                  </a:cubicBezTo>
                  <a:cubicBezTo>
                    <a:pt x="1736" y="6471"/>
                    <a:pt x="2469" y="5938"/>
                    <a:pt x="2903" y="5204"/>
                  </a:cubicBezTo>
                  <a:cubicBezTo>
                    <a:pt x="3203" y="4704"/>
                    <a:pt x="3437" y="4203"/>
                    <a:pt x="3670" y="3669"/>
                  </a:cubicBezTo>
                  <a:cubicBezTo>
                    <a:pt x="3904" y="3069"/>
                    <a:pt x="4304" y="2535"/>
                    <a:pt x="4804" y="2135"/>
                  </a:cubicBezTo>
                  <a:cubicBezTo>
                    <a:pt x="5005" y="1985"/>
                    <a:pt x="5242" y="1910"/>
                    <a:pt x="5489" y="1910"/>
                  </a:cubicBezTo>
                  <a:cubicBezTo>
                    <a:pt x="5572" y="1910"/>
                    <a:pt x="5655" y="1918"/>
                    <a:pt x="5738" y="1935"/>
                  </a:cubicBezTo>
                  <a:cubicBezTo>
                    <a:pt x="6072" y="2068"/>
                    <a:pt x="6339" y="2268"/>
                    <a:pt x="6539" y="2569"/>
                  </a:cubicBezTo>
                  <a:cubicBezTo>
                    <a:pt x="6739" y="2902"/>
                    <a:pt x="6906" y="3236"/>
                    <a:pt x="7106" y="3569"/>
                  </a:cubicBezTo>
                  <a:cubicBezTo>
                    <a:pt x="7306" y="3936"/>
                    <a:pt x="7606" y="4237"/>
                    <a:pt x="7973" y="4470"/>
                  </a:cubicBezTo>
                  <a:cubicBezTo>
                    <a:pt x="8140" y="4540"/>
                    <a:pt x="8318" y="4574"/>
                    <a:pt x="8499" y="4574"/>
                  </a:cubicBezTo>
                  <a:cubicBezTo>
                    <a:pt x="8751" y="4574"/>
                    <a:pt x="9007" y="4506"/>
                    <a:pt x="9241" y="4370"/>
                  </a:cubicBezTo>
                  <a:cubicBezTo>
                    <a:pt x="9574" y="4136"/>
                    <a:pt x="9875" y="3836"/>
                    <a:pt x="10075" y="3503"/>
                  </a:cubicBezTo>
                  <a:cubicBezTo>
                    <a:pt x="10442" y="2802"/>
                    <a:pt x="10609" y="2068"/>
                    <a:pt x="10975" y="1535"/>
                  </a:cubicBezTo>
                  <a:cubicBezTo>
                    <a:pt x="11285" y="1056"/>
                    <a:pt x="11785" y="696"/>
                    <a:pt x="12275" y="696"/>
                  </a:cubicBezTo>
                  <a:cubicBezTo>
                    <a:pt x="12365" y="696"/>
                    <a:pt x="12455" y="708"/>
                    <a:pt x="12543" y="734"/>
                  </a:cubicBezTo>
                  <a:cubicBezTo>
                    <a:pt x="13110" y="901"/>
                    <a:pt x="13511" y="1368"/>
                    <a:pt x="14011" y="1601"/>
                  </a:cubicBezTo>
                  <a:cubicBezTo>
                    <a:pt x="14236" y="1723"/>
                    <a:pt x="14488" y="1781"/>
                    <a:pt x="14744" y="1781"/>
                  </a:cubicBezTo>
                  <a:cubicBezTo>
                    <a:pt x="14981" y="1781"/>
                    <a:pt x="15221" y="1731"/>
                    <a:pt x="15445" y="1635"/>
                  </a:cubicBezTo>
                  <a:cubicBezTo>
                    <a:pt x="15779" y="1468"/>
                    <a:pt x="16079" y="1234"/>
                    <a:pt x="16279" y="901"/>
                  </a:cubicBezTo>
                  <a:cubicBezTo>
                    <a:pt x="16379" y="701"/>
                    <a:pt x="16479" y="501"/>
                    <a:pt x="16513" y="267"/>
                  </a:cubicBezTo>
                  <a:cubicBezTo>
                    <a:pt x="16513" y="167"/>
                    <a:pt x="16513" y="100"/>
                    <a:pt x="16513"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
            <p:cNvSpPr/>
            <p:nvPr/>
          </p:nvSpPr>
          <p:spPr>
            <a:xfrm>
              <a:off x="6323639" y="4100937"/>
              <a:ext cx="272938" cy="125391"/>
            </a:xfrm>
            <a:custGeom>
              <a:rect b="b" l="l" r="r" t="t"/>
              <a:pathLst>
                <a:path extrusionOk="0" h="6084" w="13243">
                  <a:moveTo>
                    <a:pt x="12937" y="0"/>
                  </a:moveTo>
                  <a:cubicBezTo>
                    <a:pt x="12828" y="0"/>
                    <a:pt x="12709" y="38"/>
                    <a:pt x="12609" y="113"/>
                  </a:cubicBezTo>
                  <a:cubicBezTo>
                    <a:pt x="12409" y="280"/>
                    <a:pt x="12242" y="480"/>
                    <a:pt x="12175" y="713"/>
                  </a:cubicBezTo>
                  <a:cubicBezTo>
                    <a:pt x="12075" y="1014"/>
                    <a:pt x="12042" y="1380"/>
                    <a:pt x="12109" y="1681"/>
                  </a:cubicBezTo>
                  <a:cubicBezTo>
                    <a:pt x="12142" y="2081"/>
                    <a:pt x="12109" y="2448"/>
                    <a:pt x="12009" y="2815"/>
                  </a:cubicBezTo>
                  <a:cubicBezTo>
                    <a:pt x="11790" y="3190"/>
                    <a:pt x="11425" y="3418"/>
                    <a:pt x="11023" y="3418"/>
                  </a:cubicBezTo>
                  <a:cubicBezTo>
                    <a:pt x="10996" y="3418"/>
                    <a:pt x="10969" y="3417"/>
                    <a:pt x="10941" y="3415"/>
                  </a:cubicBezTo>
                  <a:cubicBezTo>
                    <a:pt x="10441" y="3382"/>
                    <a:pt x="9941" y="3182"/>
                    <a:pt x="9640" y="2781"/>
                  </a:cubicBezTo>
                  <a:cubicBezTo>
                    <a:pt x="9273" y="2348"/>
                    <a:pt x="8973" y="1881"/>
                    <a:pt x="8773" y="1380"/>
                  </a:cubicBezTo>
                  <a:lnTo>
                    <a:pt x="8740" y="1314"/>
                  </a:lnTo>
                  <a:lnTo>
                    <a:pt x="8706" y="1314"/>
                  </a:lnTo>
                  <a:cubicBezTo>
                    <a:pt x="8673" y="1312"/>
                    <a:pt x="8639" y="1311"/>
                    <a:pt x="8606" y="1311"/>
                  </a:cubicBezTo>
                  <a:cubicBezTo>
                    <a:pt x="8106" y="1311"/>
                    <a:pt x="7620" y="1541"/>
                    <a:pt x="7339" y="1948"/>
                  </a:cubicBezTo>
                  <a:cubicBezTo>
                    <a:pt x="7038" y="2381"/>
                    <a:pt x="6872" y="2915"/>
                    <a:pt x="6838" y="3449"/>
                  </a:cubicBezTo>
                  <a:cubicBezTo>
                    <a:pt x="6772" y="3816"/>
                    <a:pt x="6705" y="4182"/>
                    <a:pt x="6638" y="4549"/>
                  </a:cubicBezTo>
                  <a:cubicBezTo>
                    <a:pt x="6538" y="4883"/>
                    <a:pt x="6371" y="5183"/>
                    <a:pt x="6138" y="5450"/>
                  </a:cubicBezTo>
                  <a:cubicBezTo>
                    <a:pt x="5938" y="5717"/>
                    <a:pt x="5604" y="5850"/>
                    <a:pt x="5304" y="5884"/>
                  </a:cubicBezTo>
                  <a:cubicBezTo>
                    <a:pt x="4970" y="5850"/>
                    <a:pt x="4670" y="5717"/>
                    <a:pt x="4437" y="5517"/>
                  </a:cubicBezTo>
                  <a:cubicBezTo>
                    <a:pt x="3936" y="5083"/>
                    <a:pt x="3669" y="4516"/>
                    <a:pt x="3269" y="4049"/>
                  </a:cubicBezTo>
                  <a:cubicBezTo>
                    <a:pt x="3102" y="3816"/>
                    <a:pt x="2869" y="3615"/>
                    <a:pt x="2635" y="3449"/>
                  </a:cubicBezTo>
                  <a:cubicBezTo>
                    <a:pt x="2368" y="3315"/>
                    <a:pt x="2102" y="3248"/>
                    <a:pt x="1835" y="3248"/>
                  </a:cubicBezTo>
                  <a:cubicBezTo>
                    <a:pt x="1791" y="3245"/>
                    <a:pt x="1747" y="3243"/>
                    <a:pt x="1703" y="3243"/>
                  </a:cubicBezTo>
                  <a:cubicBezTo>
                    <a:pt x="891" y="3243"/>
                    <a:pt x="192" y="3825"/>
                    <a:pt x="33" y="4616"/>
                  </a:cubicBezTo>
                  <a:cubicBezTo>
                    <a:pt x="0" y="4816"/>
                    <a:pt x="0" y="5050"/>
                    <a:pt x="33" y="5283"/>
                  </a:cubicBezTo>
                  <a:cubicBezTo>
                    <a:pt x="33" y="5317"/>
                    <a:pt x="67" y="5383"/>
                    <a:pt x="67" y="5450"/>
                  </a:cubicBezTo>
                  <a:lnTo>
                    <a:pt x="100" y="5483"/>
                  </a:lnTo>
                  <a:cubicBezTo>
                    <a:pt x="67" y="5217"/>
                    <a:pt x="67" y="4916"/>
                    <a:pt x="134" y="4649"/>
                  </a:cubicBezTo>
                  <a:cubicBezTo>
                    <a:pt x="234" y="4316"/>
                    <a:pt x="400" y="4049"/>
                    <a:pt x="634" y="3816"/>
                  </a:cubicBezTo>
                  <a:cubicBezTo>
                    <a:pt x="934" y="3545"/>
                    <a:pt x="1315" y="3410"/>
                    <a:pt x="1705" y="3410"/>
                  </a:cubicBezTo>
                  <a:cubicBezTo>
                    <a:pt x="1748" y="3410"/>
                    <a:pt x="1791" y="3412"/>
                    <a:pt x="1835" y="3415"/>
                  </a:cubicBezTo>
                  <a:cubicBezTo>
                    <a:pt x="2368" y="3449"/>
                    <a:pt x="2869" y="3715"/>
                    <a:pt x="3169" y="4149"/>
                  </a:cubicBezTo>
                  <a:cubicBezTo>
                    <a:pt x="3536" y="4616"/>
                    <a:pt x="3803" y="5217"/>
                    <a:pt x="4337" y="5650"/>
                  </a:cubicBezTo>
                  <a:cubicBezTo>
                    <a:pt x="4603" y="5917"/>
                    <a:pt x="4937" y="6050"/>
                    <a:pt x="5304" y="6084"/>
                  </a:cubicBezTo>
                  <a:cubicBezTo>
                    <a:pt x="5704" y="6084"/>
                    <a:pt x="6071" y="5884"/>
                    <a:pt x="6305" y="5617"/>
                  </a:cubicBezTo>
                  <a:cubicBezTo>
                    <a:pt x="6571" y="5317"/>
                    <a:pt x="6772" y="4983"/>
                    <a:pt x="6872" y="4616"/>
                  </a:cubicBezTo>
                  <a:cubicBezTo>
                    <a:pt x="6938" y="4216"/>
                    <a:pt x="7005" y="3849"/>
                    <a:pt x="7072" y="3482"/>
                  </a:cubicBezTo>
                  <a:cubicBezTo>
                    <a:pt x="7105" y="2982"/>
                    <a:pt x="7272" y="2515"/>
                    <a:pt x="7539" y="2114"/>
                  </a:cubicBezTo>
                  <a:cubicBezTo>
                    <a:pt x="7756" y="1743"/>
                    <a:pt x="8173" y="1544"/>
                    <a:pt x="8579" y="1544"/>
                  </a:cubicBezTo>
                  <a:cubicBezTo>
                    <a:pt x="8598" y="1544"/>
                    <a:pt x="8616" y="1544"/>
                    <a:pt x="8635" y="1545"/>
                  </a:cubicBezTo>
                  <a:lnTo>
                    <a:pt x="8635" y="1545"/>
                  </a:lnTo>
                  <a:cubicBezTo>
                    <a:pt x="8864" y="2052"/>
                    <a:pt x="9155" y="2500"/>
                    <a:pt x="9507" y="2948"/>
                  </a:cubicBezTo>
                  <a:cubicBezTo>
                    <a:pt x="9874" y="3349"/>
                    <a:pt x="10408" y="3582"/>
                    <a:pt x="10941" y="3615"/>
                  </a:cubicBezTo>
                  <a:cubicBezTo>
                    <a:pt x="11442" y="3615"/>
                    <a:pt x="11909" y="3349"/>
                    <a:pt x="12142" y="2915"/>
                  </a:cubicBezTo>
                  <a:cubicBezTo>
                    <a:pt x="12276" y="2515"/>
                    <a:pt x="12309" y="2114"/>
                    <a:pt x="12242" y="1714"/>
                  </a:cubicBezTo>
                  <a:cubicBezTo>
                    <a:pt x="12175" y="1380"/>
                    <a:pt x="12209" y="1080"/>
                    <a:pt x="12276" y="780"/>
                  </a:cubicBezTo>
                  <a:cubicBezTo>
                    <a:pt x="12342" y="547"/>
                    <a:pt x="12476" y="346"/>
                    <a:pt x="12676" y="213"/>
                  </a:cubicBezTo>
                  <a:cubicBezTo>
                    <a:pt x="12758" y="131"/>
                    <a:pt x="12886" y="71"/>
                    <a:pt x="13003" y="71"/>
                  </a:cubicBezTo>
                  <a:cubicBezTo>
                    <a:pt x="13028" y="71"/>
                    <a:pt x="13052" y="74"/>
                    <a:pt x="13076" y="80"/>
                  </a:cubicBezTo>
                  <a:lnTo>
                    <a:pt x="13243" y="80"/>
                  </a:lnTo>
                  <a:cubicBezTo>
                    <a:pt x="13176" y="46"/>
                    <a:pt x="13109" y="13"/>
                    <a:pt x="13043" y="13"/>
                  </a:cubicBezTo>
                  <a:cubicBezTo>
                    <a:pt x="13009" y="4"/>
                    <a:pt x="12974" y="0"/>
                    <a:pt x="1293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
            <p:cNvSpPr/>
            <p:nvPr/>
          </p:nvSpPr>
          <p:spPr>
            <a:xfrm>
              <a:off x="7369308" y="4066539"/>
              <a:ext cx="270197" cy="119930"/>
            </a:xfrm>
            <a:custGeom>
              <a:rect b="b" l="l" r="r" t="t"/>
              <a:pathLst>
                <a:path extrusionOk="0" h="5819" w="13110">
                  <a:moveTo>
                    <a:pt x="13044" y="0"/>
                  </a:moveTo>
                  <a:cubicBezTo>
                    <a:pt x="12987" y="0"/>
                    <a:pt x="12923" y="24"/>
                    <a:pt x="12876" y="47"/>
                  </a:cubicBezTo>
                  <a:cubicBezTo>
                    <a:pt x="12643" y="114"/>
                    <a:pt x="12476" y="214"/>
                    <a:pt x="12342" y="414"/>
                  </a:cubicBezTo>
                  <a:cubicBezTo>
                    <a:pt x="12142" y="681"/>
                    <a:pt x="12009" y="1015"/>
                    <a:pt x="11909" y="1348"/>
                  </a:cubicBezTo>
                  <a:cubicBezTo>
                    <a:pt x="11842" y="1749"/>
                    <a:pt x="11709" y="2182"/>
                    <a:pt x="11542" y="2582"/>
                  </a:cubicBezTo>
                  <a:cubicBezTo>
                    <a:pt x="11442" y="2816"/>
                    <a:pt x="11275" y="2983"/>
                    <a:pt x="11075" y="3116"/>
                  </a:cubicBezTo>
                  <a:cubicBezTo>
                    <a:pt x="10958" y="3166"/>
                    <a:pt x="10833" y="3191"/>
                    <a:pt x="10708" y="3191"/>
                  </a:cubicBezTo>
                  <a:cubicBezTo>
                    <a:pt x="10583" y="3191"/>
                    <a:pt x="10458" y="3166"/>
                    <a:pt x="10341" y="3116"/>
                  </a:cubicBezTo>
                  <a:cubicBezTo>
                    <a:pt x="10108" y="2983"/>
                    <a:pt x="9907" y="2783"/>
                    <a:pt x="9774" y="2516"/>
                  </a:cubicBezTo>
                  <a:cubicBezTo>
                    <a:pt x="9607" y="2249"/>
                    <a:pt x="9474" y="1982"/>
                    <a:pt x="9340" y="1682"/>
                  </a:cubicBezTo>
                  <a:cubicBezTo>
                    <a:pt x="9207" y="1382"/>
                    <a:pt x="9007" y="1081"/>
                    <a:pt x="8773" y="848"/>
                  </a:cubicBezTo>
                  <a:cubicBezTo>
                    <a:pt x="8552" y="598"/>
                    <a:pt x="8261" y="464"/>
                    <a:pt x="7939" y="464"/>
                  </a:cubicBezTo>
                  <a:cubicBezTo>
                    <a:pt x="7874" y="464"/>
                    <a:pt x="7807" y="470"/>
                    <a:pt x="7739" y="481"/>
                  </a:cubicBezTo>
                  <a:cubicBezTo>
                    <a:pt x="7539" y="514"/>
                    <a:pt x="7372" y="614"/>
                    <a:pt x="7239" y="781"/>
                  </a:cubicBezTo>
                  <a:cubicBezTo>
                    <a:pt x="7139" y="948"/>
                    <a:pt x="7039" y="1148"/>
                    <a:pt x="7005" y="1348"/>
                  </a:cubicBezTo>
                  <a:cubicBezTo>
                    <a:pt x="6972" y="1715"/>
                    <a:pt x="6939" y="2082"/>
                    <a:pt x="6939" y="2449"/>
                  </a:cubicBezTo>
                  <a:cubicBezTo>
                    <a:pt x="6972" y="3183"/>
                    <a:pt x="6738" y="3850"/>
                    <a:pt x="6238" y="4384"/>
                  </a:cubicBezTo>
                  <a:cubicBezTo>
                    <a:pt x="5924" y="4746"/>
                    <a:pt x="5488" y="4933"/>
                    <a:pt x="5031" y="4933"/>
                  </a:cubicBezTo>
                  <a:cubicBezTo>
                    <a:pt x="4856" y="4933"/>
                    <a:pt x="4679" y="4906"/>
                    <a:pt x="4504" y="4851"/>
                  </a:cubicBezTo>
                  <a:cubicBezTo>
                    <a:pt x="3936" y="4584"/>
                    <a:pt x="3536" y="4084"/>
                    <a:pt x="3103" y="3717"/>
                  </a:cubicBezTo>
                  <a:cubicBezTo>
                    <a:pt x="2902" y="3516"/>
                    <a:pt x="2636" y="3350"/>
                    <a:pt x="2369" y="3250"/>
                  </a:cubicBezTo>
                  <a:cubicBezTo>
                    <a:pt x="2222" y="3195"/>
                    <a:pt x="2075" y="3170"/>
                    <a:pt x="1928" y="3170"/>
                  </a:cubicBezTo>
                  <a:cubicBezTo>
                    <a:pt x="1808" y="3170"/>
                    <a:pt x="1688" y="3186"/>
                    <a:pt x="1568" y="3216"/>
                  </a:cubicBezTo>
                  <a:cubicBezTo>
                    <a:pt x="1134" y="3350"/>
                    <a:pt x="734" y="3650"/>
                    <a:pt x="501" y="4050"/>
                  </a:cubicBezTo>
                  <a:cubicBezTo>
                    <a:pt x="334" y="4350"/>
                    <a:pt x="200" y="4651"/>
                    <a:pt x="134" y="4984"/>
                  </a:cubicBezTo>
                  <a:cubicBezTo>
                    <a:pt x="67" y="5251"/>
                    <a:pt x="34" y="5485"/>
                    <a:pt x="34" y="5618"/>
                  </a:cubicBezTo>
                  <a:cubicBezTo>
                    <a:pt x="0" y="5685"/>
                    <a:pt x="0" y="5751"/>
                    <a:pt x="34" y="5818"/>
                  </a:cubicBezTo>
                  <a:cubicBezTo>
                    <a:pt x="34" y="5818"/>
                    <a:pt x="100" y="5518"/>
                    <a:pt x="234" y="4984"/>
                  </a:cubicBezTo>
                  <a:cubicBezTo>
                    <a:pt x="334" y="4684"/>
                    <a:pt x="467" y="4384"/>
                    <a:pt x="634" y="4117"/>
                  </a:cubicBezTo>
                  <a:cubicBezTo>
                    <a:pt x="868" y="3750"/>
                    <a:pt x="1201" y="3483"/>
                    <a:pt x="1601" y="3350"/>
                  </a:cubicBezTo>
                  <a:cubicBezTo>
                    <a:pt x="1694" y="3332"/>
                    <a:pt x="1787" y="3324"/>
                    <a:pt x="1878" y="3324"/>
                  </a:cubicBezTo>
                  <a:cubicBezTo>
                    <a:pt x="2314" y="3324"/>
                    <a:pt x="2727" y="3513"/>
                    <a:pt x="3002" y="3817"/>
                  </a:cubicBezTo>
                  <a:cubicBezTo>
                    <a:pt x="3436" y="4184"/>
                    <a:pt x="3803" y="4717"/>
                    <a:pt x="4437" y="5018"/>
                  </a:cubicBezTo>
                  <a:cubicBezTo>
                    <a:pt x="4646" y="5097"/>
                    <a:pt x="4864" y="5135"/>
                    <a:pt x="5080" y="5135"/>
                  </a:cubicBezTo>
                  <a:cubicBezTo>
                    <a:pt x="5588" y="5135"/>
                    <a:pt x="6087" y="4925"/>
                    <a:pt x="6438" y="4551"/>
                  </a:cubicBezTo>
                  <a:cubicBezTo>
                    <a:pt x="6939" y="3950"/>
                    <a:pt x="7205" y="3216"/>
                    <a:pt x="7172" y="2449"/>
                  </a:cubicBezTo>
                  <a:cubicBezTo>
                    <a:pt x="7172" y="2082"/>
                    <a:pt x="7172" y="1715"/>
                    <a:pt x="7239" y="1382"/>
                  </a:cubicBezTo>
                  <a:cubicBezTo>
                    <a:pt x="7272" y="1048"/>
                    <a:pt x="7506" y="748"/>
                    <a:pt x="7806" y="681"/>
                  </a:cubicBezTo>
                  <a:cubicBezTo>
                    <a:pt x="7858" y="669"/>
                    <a:pt x="7912" y="664"/>
                    <a:pt x="7965" y="664"/>
                  </a:cubicBezTo>
                  <a:cubicBezTo>
                    <a:pt x="8218" y="664"/>
                    <a:pt x="8475" y="789"/>
                    <a:pt x="8640" y="981"/>
                  </a:cubicBezTo>
                  <a:cubicBezTo>
                    <a:pt x="8873" y="1215"/>
                    <a:pt x="9040" y="1482"/>
                    <a:pt x="9174" y="1782"/>
                  </a:cubicBezTo>
                  <a:cubicBezTo>
                    <a:pt x="9307" y="2082"/>
                    <a:pt x="9440" y="2349"/>
                    <a:pt x="9607" y="2616"/>
                  </a:cubicBezTo>
                  <a:cubicBezTo>
                    <a:pt x="9774" y="2883"/>
                    <a:pt x="10007" y="3116"/>
                    <a:pt x="10308" y="3250"/>
                  </a:cubicBezTo>
                  <a:cubicBezTo>
                    <a:pt x="10441" y="3316"/>
                    <a:pt x="10591" y="3350"/>
                    <a:pt x="10741" y="3350"/>
                  </a:cubicBezTo>
                  <a:cubicBezTo>
                    <a:pt x="10891" y="3350"/>
                    <a:pt x="11042" y="3316"/>
                    <a:pt x="11175" y="3250"/>
                  </a:cubicBezTo>
                  <a:cubicBezTo>
                    <a:pt x="11408" y="3083"/>
                    <a:pt x="11609" y="2883"/>
                    <a:pt x="11709" y="2616"/>
                  </a:cubicBezTo>
                  <a:cubicBezTo>
                    <a:pt x="11875" y="2216"/>
                    <a:pt x="12009" y="1782"/>
                    <a:pt x="12076" y="1348"/>
                  </a:cubicBezTo>
                  <a:cubicBezTo>
                    <a:pt x="12142" y="1015"/>
                    <a:pt x="12242" y="714"/>
                    <a:pt x="12443" y="448"/>
                  </a:cubicBezTo>
                  <a:cubicBezTo>
                    <a:pt x="12543" y="247"/>
                    <a:pt x="12709" y="114"/>
                    <a:pt x="12910" y="47"/>
                  </a:cubicBezTo>
                  <a:cubicBezTo>
                    <a:pt x="13043" y="14"/>
                    <a:pt x="13110" y="14"/>
                    <a:pt x="13110" y="14"/>
                  </a:cubicBezTo>
                  <a:cubicBezTo>
                    <a:pt x="13090" y="4"/>
                    <a:pt x="13068" y="0"/>
                    <a:pt x="1304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
            <p:cNvSpPr/>
            <p:nvPr/>
          </p:nvSpPr>
          <p:spPr>
            <a:xfrm>
              <a:off x="7354860" y="3864685"/>
              <a:ext cx="239962" cy="88623"/>
            </a:xfrm>
            <a:custGeom>
              <a:rect b="b" l="l" r="r" t="t"/>
              <a:pathLst>
                <a:path extrusionOk="0" h="4300" w="11643">
                  <a:moveTo>
                    <a:pt x="11642" y="1"/>
                  </a:moveTo>
                  <a:cubicBezTo>
                    <a:pt x="11509" y="168"/>
                    <a:pt x="11376" y="335"/>
                    <a:pt x="11242" y="501"/>
                  </a:cubicBezTo>
                  <a:cubicBezTo>
                    <a:pt x="11075" y="735"/>
                    <a:pt x="10909" y="902"/>
                    <a:pt x="10742" y="1068"/>
                  </a:cubicBezTo>
                  <a:cubicBezTo>
                    <a:pt x="10508" y="1302"/>
                    <a:pt x="10208" y="1469"/>
                    <a:pt x="9908" y="1569"/>
                  </a:cubicBezTo>
                  <a:cubicBezTo>
                    <a:pt x="9778" y="1616"/>
                    <a:pt x="9640" y="1638"/>
                    <a:pt x="9500" y="1638"/>
                  </a:cubicBezTo>
                  <a:cubicBezTo>
                    <a:pt x="9246" y="1638"/>
                    <a:pt x="8989" y="1565"/>
                    <a:pt x="8774" y="1435"/>
                  </a:cubicBezTo>
                  <a:cubicBezTo>
                    <a:pt x="8407" y="1235"/>
                    <a:pt x="8240" y="768"/>
                    <a:pt x="7806" y="435"/>
                  </a:cubicBezTo>
                  <a:cubicBezTo>
                    <a:pt x="7640" y="330"/>
                    <a:pt x="7460" y="278"/>
                    <a:pt x="7283" y="278"/>
                  </a:cubicBezTo>
                  <a:cubicBezTo>
                    <a:pt x="7177" y="278"/>
                    <a:pt x="7073" y="297"/>
                    <a:pt x="6972" y="335"/>
                  </a:cubicBezTo>
                  <a:cubicBezTo>
                    <a:pt x="6706" y="468"/>
                    <a:pt x="6505" y="701"/>
                    <a:pt x="6372" y="968"/>
                  </a:cubicBezTo>
                  <a:cubicBezTo>
                    <a:pt x="6239" y="1235"/>
                    <a:pt x="6172" y="1502"/>
                    <a:pt x="6139" y="1802"/>
                  </a:cubicBezTo>
                  <a:lnTo>
                    <a:pt x="6139" y="2636"/>
                  </a:lnTo>
                  <a:cubicBezTo>
                    <a:pt x="6139" y="2936"/>
                    <a:pt x="6105" y="3203"/>
                    <a:pt x="6005" y="3437"/>
                  </a:cubicBezTo>
                  <a:cubicBezTo>
                    <a:pt x="5905" y="3670"/>
                    <a:pt x="5738" y="3870"/>
                    <a:pt x="5505" y="3970"/>
                  </a:cubicBezTo>
                  <a:cubicBezTo>
                    <a:pt x="5298" y="4059"/>
                    <a:pt x="5078" y="4102"/>
                    <a:pt x="4860" y="4102"/>
                  </a:cubicBezTo>
                  <a:cubicBezTo>
                    <a:pt x="4585" y="4102"/>
                    <a:pt x="4312" y="4034"/>
                    <a:pt x="4070" y="3904"/>
                  </a:cubicBezTo>
                  <a:cubicBezTo>
                    <a:pt x="3637" y="3704"/>
                    <a:pt x="3270" y="3437"/>
                    <a:pt x="2903" y="3137"/>
                  </a:cubicBezTo>
                  <a:cubicBezTo>
                    <a:pt x="2569" y="2903"/>
                    <a:pt x="2169" y="2703"/>
                    <a:pt x="1769" y="2569"/>
                  </a:cubicBezTo>
                  <a:cubicBezTo>
                    <a:pt x="1644" y="2532"/>
                    <a:pt x="1514" y="2513"/>
                    <a:pt x="1383" y="2513"/>
                  </a:cubicBezTo>
                  <a:cubicBezTo>
                    <a:pt x="1165" y="2513"/>
                    <a:pt x="943" y="2565"/>
                    <a:pt x="735" y="2670"/>
                  </a:cubicBezTo>
                  <a:cubicBezTo>
                    <a:pt x="468" y="2770"/>
                    <a:pt x="268" y="2936"/>
                    <a:pt x="134" y="3170"/>
                  </a:cubicBezTo>
                  <a:cubicBezTo>
                    <a:pt x="34" y="3303"/>
                    <a:pt x="1" y="3470"/>
                    <a:pt x="1" y="3637"/>
                  </a:cubicBezTo>
                  <a:cubicBezTo>
                    <a:pt x="34" y="3770"/>
                    <a:pt x="68" y="3804"/>
                    <a:pt x="68" y="3804"/>
                  </a:cubicBezTo>
                  <a:cubicBezTo>
                    <a:pt x="34" y="3604"/>
                    <a:pt x="101" y="3403"/>
                    <a:pt x="201" y="3203"/>
                  </a:cubicBezTo>
                  <a:cubicBezTo>
                    <a:pt x="334" y="3003"/>
                    <a:pt x="535" y="2870"/>
                    <a:pt x="768" y="2770"/>
                  </a:cubicBezTo>
                  <a:cubicBezTo>
                    <a:pt x="944" y="2691"/>
                    <a:pt x="1143" y="2659"/>
                    <a:pt x="1337" y="2659"/>
                  </a:cubicBezTo>
                  <a:cubicBezTo>
                    <a:pt x="1475" y="2659"/>
                    <a:pt x="1611" y="2675"/>
                    <a:pt x="1735" y="2703"/>
                  </a:cubicBezTo>
                  <a:cubicBezTo>
                    <a:pt x="2102" y="2836"/>
                    <a:pt x="2469" y="3036"/>
                    <a:pt x="2803" y="3303"/>
                  </a:cubicBezTo>
                  <a:cubicBezTo>
                    <a:pt x="3170" y="3604"/>
                    <a:pt x="3570" y="3870"/>
                    <a:pt x="4004" y="4071"/>
                  </a:cubicBezTo>
                  <a:cubicBezTo>
                    <a:pt x="4271" y="4223"/>
                    <a:pt x="4581" y="4299"/>
                    <a:pt x="4898" y="4299"/>
                  </a:cubicBezTo>
                  <a:cubicBezTo>
                    <a:pt x="5135" y="4299"/>
                    <a:pt x="5376" y="4256"/>
                    <a:pt x="5605" y="4171"/>
                  </a:cubicBezTo>
                  <a:cubicBezTo>
                    <a:pt x="5872" y="4037"/>
                    <a:pt x="6072" y="3804"/>
                    <a:pt x="6205" y="3537"/>
                  </a:cubicBezTo>
                  <a:cubicBezTo>
                    <a:pt x="6305" y="3270"/>
                    <a:pt x="6372" y="2970"/>
                    <a:pt x="6372" y="2670"/>
                  </a:cubicBezTo>
                  <a:lnTo>
                    <a:pt x="6372" y="1802"/>
                  </a:lnTo>
                  <a:cubicBezTo>
                    <a:pt x="6372" y="1535"/>
                    <a:pt x="6439" y="1302"/>
                    <a:pt x="6572" y="1035"/>
                  </a:cubicBezTo>
                  <a:cubicBezTo>
                    <a:pt x="6672" y="835"/>
                    <a:pt x="6839" y="635"/>
                    <a:pt x="7039" y="535"/>
                  </a:cubicBezTo>
                  <a:cubicBezTo>
                    <a:pt x="7118" y="495"/>
                    <a:pt x="7207" y="476"/>
                    <a:pt x="7297" y="476"/>
                  </a:cubicBezTo>
                  <a:cubicBezTo>
                    <a:pt x="7434" y="476"/>
                    <a:pt x="7572" y="521"/>
                    <a:pt x="7673" y="601"/>
                  </a:cubicBezTo>
                  <a:cubicBezTo>
                    <a:pt x="8040" y="868"/>
                    <a:pt x="8273" y="1335"/>
                    <a:pt x="8674" y="1602"/>
                  </a:cubicBezTo>
                  <a:cubicBezTo>
                    <a:pt x="8894" y="1722"/>
                    <a:pt x="9150" y="1782"/>
                    <a:pt x="9413" y="1782"/>
                  </a:cubicBezTo>
                  <a:cubicBezTo>
                    <a:pt x="9589" y="1782"/>
                    <a:pt x="9768" y="1756"/>
                    <a:pt x="9941" y="1702"/>
                  </a:cubicBezTo>
                  <a:cubicBezTo>
                    <a:pt x="10275" y="1602"/>
                    <a:pt x="10575" y="1402"/>
                    <a:pt x="10809" y="1168"/>
                  </a:cubicBezTo>
                  <a:cubicBezTo>
                    <a:pt x="11009" y="968"/>
                    <a:pt x="11175" y="768"/>
                    <a:pt x="11309" y="568"/>
                  </a:cubicBezTo>
                  <a:cubicBezTo>
                    <a:pt x="11442" y="368"/>
                    <a:pt x="11509" y="234"/>
                    <a:pt x="11576" y="134"/>
                  </a:cubicBezTo>
                  <a:cubicBezTo>
                    <a:pt x="11609" y="101"/>
                    <a:pt x="11642" y="34"/>
                    <a:pt x="11642"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
            <p:cNvSpPr/>
            <p:nvPr/>
          </p:nvSpPr>
          <p:spPr>
            <a:xfrm>
              <a:off x="6894928" y="4339024"/>
              <a:ext cx="480584" cy="115663"/>
            </a:xfrm>
            <a:custGeom>
              <a:rect b="b" l="l" r="r" t="t"/>
              <a:pathLst>
                <a:path extrusionOk="0" h="5612" w="23318">
                  <a:moveTo>
                    <a:pt x="19565" y="1"/>
                  </a:moveTo>
                  <a:cubicBezTo>
                    <a:pt x="19412" y="1"/>
                    <a:pt x="19260" y="25"/>
                    <a:pt x="19115" y="69"/>
                  </a:cubicBezTo>
                  <a:cubicBezTo>
                    <a:pt x="18748" y="236"/>
                    <a:pt x="18447" y="503"/>
                    <a:pt x="18247" y="870"/>
                  </a:cubicBezTo>
                  <a:cubicBezTo>
                    <a:pt x="18014" y="1203"/>
                    <a:pt x="17847" y="1570"/>
                    <a:pt x="17680" y="1971"/>
                  </a:cubicBezTo>
                  <a:cubicBezTo>
                    <a:pt x="17513" y="2371"/>
                    <a:pt x="17313" y="2738"/>
                    <a:pt x="17046" y="3105"/>
                  </a:cubicBezTo>
                  <a:cubicBezTo>
                    <a:pt x="16828" y="3417"/>
                    <a:pt x="16434" y="3642"/>
                    <a:pt x="16029" y="3642"/>
                  </a:cubicBezTo>
                  <a:cubicBezTo>
                    <a:pt x="16001" y="3642"/>
                    <a:pt x="15973" y="3640"/>
                    <a:pt x="15946" y="3638"/>
                  </a:cubicBezTo>
                  <a:cubicBezTo>
                    <a:pt x="15479" y="3572"/>
                    <a:pt x="15078" y="3338"/>
                    <a:pt x="14811" y="2938"/>
                  </a:cubicBezTo>
                  <a:cubicBezTo>
                    <a:pt x="14511" y="2538"/>
                    <a:pt x="14244" y="2104"/>
                    <a:pt x="13944" y="1670"/>
                  </a:cubicBezTo>
                  <a:cubicBezTo>
                    <a:pt x="13611" y="1237"/>
                    <a:pt x="13177" y="870"/>
                    <a:pt x="12643" y="703"/>
                  </a:cubicBezTo>
                  <a:cubicBezTo>
                    <a:pt x="12497" y="668"/>
                    <a:pt x="12348" y="652"/>
                    <a:pt x="12200" y="652"/>
                  </a:cubicBezTo>
                  <a:cubicBezTo>
                    <a:pt x="11775" y="652"/>
                    <a:pt x="11355" y="789"/>
                    <a:pt x="11009" y="1037"/>
                  </a:cubicBezTo>
                  <a:cubicBezTo>
                    <a:pt x="10542" y="1337"/>
                    <a:pt x="10141" y="1737"/>
                    <a:pt x="9875" y="2237"/>
                  </a:cubicBezTo>
                  <a:cubicBezTo>
                    <a:pt x="9574" y="2704"/>
                    <a:pt x="9341" y="3171"/>
                    <a:pt x="9074" y="3605"/>
                  </a:cubicBezTo>
                  <a:cubicBezTo>
                    <a:pt x="8841" y="4039"/>
                    <a:pt x="8540" y="4439"/>
                    <a:pt x="8173" y="4773"/>
                  </a:cubicBezTo>
                  <a:cubicBezTo>
                    <a:pt x="7840" y="5106"/>
                    <a:pt x="7406" y="5306"/>
                    <a:pt x="6906" y="5406"/>
                  </a:cubicBezTo>
                  <a:cubicBezTo>
                    <a:pt x="6862" y="5410"/>
                    <a:pt x="6818" y="5411"/>
                    <a:pt x="6775" y="5411"/>
                  </a:cubicBezTo>
                  <a:cubicBezTo>
                    <a:pt x="6386" y="5411"/>
                    <a:pt x="6005" y="5279"/>
                    <a:pt x="5705" y="5039"/>
                  </a:cubicBezTo>
                  <a:cubicBezTo>
                    <a:pt x="5371" y="4739"/>
                    <a:pt x="5071" y="4439"/>
                    <a:pt x="4838" y="4072"/>
                  </a:cubicBezTo>
                  <a:cubicBezTo>
                    <a:pt x="4371" y="3405"/>
                    <a:pt x="3904" y="2704"/>
                    <a:pt x="3270" y="2304"/>
                  </a:cubicBezTo>
                  <a:cubicBezTo>
                    <a:pt x="2970" y="2104"/>
                    <a:pt x="2603" y="2004"/>
                    <a:pt x="2269" y="2004"/>
                  </a:cubicBezTo>
                  <a:cubicBezTo>
                    <a:pt x="1936" y="2004"/>
                    <a:pt x="1635" y="2104"/>
                    <a:pt x="1335" y="2237"/>
                  </a:cubicBezTo>
                  <a:cubicBezTo>
                    <a:pt x="902" y="2438"/>
                    <a:pt x="501" y="2804"/>
                    <a:pt x="268" y="3238"/>
                  </a:cubicBezTo>
                  <a:cubicBezTo>
                    <a:pt x="101" y="3505"/>
                    <a:pt x="34" y="3805"/>
                    <a:pt x="1" y="4139"/>
                  </a:cubicBezTo>
                  <a:cubicBezTo>
                    <a:pt x="1" y="4205"/>
                    <a:pt x="34" y="4306"/>
                    <a:pt x="34" y="4372"/>
                  </a:cubicBezTo>
                  <a:cubicBezTo>
                    <a:pt x="34" y="4286"/>
                    <a:pt x="34" y="4212"/>
                    <a:pt x="34" y="4139"/>
                  </a:cubicBezTo>
                  <a:cubicBezTo>
                    <a:pt x="68" y="3839"/>
                    <a:pt x="168" y="3538"/>
                    <a:pt x="301" y="3271"/>
                  </a:cubicBezTo>
                  <a:cubicBezTo>
                    <a:pt x="568" y="2871"/>
                    <a:pt x="935" y="2538"/>
                    <a:pt x="1369" y="2337"/>
                  </a:cubicBezTo>
                  <a:cubicBezTo>
                    <a:pt x="1635" y="2204"/>
                    <a:pt x="1936" y="2137"/>
                    <a:pt x="2236" y="2137"/>
                  </a:cubicBezTo>
                  <a:cubicBezTo>
                    <a:pt x="2569" y="2137"/>
                    <a:pt x="2903" y="2237"/>
                    <a:pt x="3170" y="2438"/>
                  </a:cubicBezTo>
                  <a:cubicBezTo>
                    <a:pt x="3770" y="2804"/>
                    <a:pt x="4171" y="3472"/>
                    <a:pt x="4671" y="4172"/>
                  </a:cubicBezTo>
                  <a:cubicBezTo>
                    <a:pt x="4904" y="4539"/>
                    <a:pt x="5205" y="4906"/>
                    <a:pt x="5572" y="5173"/>
                  </a:cubicBezTo>
                  <a:cubicBezTo>
                    <a:pt x="5902" y="5473"/>
                    <a:pt x="6341" y="5611"/>
                    <a:pt x="6791" y="5611"/>
                  </a:cubicBezTo>
                  <a:cubicBezTo>
                    <a:pt x="6840" y="5611"/>
                    <a:pt x="6890" y="5610"/>
                    <a:pt x="6939" y="5606"/>
                  </a:cubicBezTo>
                  <a:cubicBezTo>
                    <a:pt x="7440" y="5506"/>
                    <a:pt x="7907" y="5306"/>
                    <a:pt x="8273" y="4939"/>
                  </a:cubicBezTo>
                  <a:cubicBezTo>
                    <a:pt x="8674" y="4606"/>
                    <a:pt x="8974" y="4172"/>
                    <a:pt x="9241" y="3738"/>
                  </a:cubicBezTo>
                  <a:cubicBezTo>
                    <a:pt x="9508" y="3271"/>
                    <a:pt x="9741" y="2804"/>
                    <a:pt x="10008" y="2371"/>
                  </a:cubicBezTo>
                  <a:cubicBezTo>
                    <a:pt x="10275" y="1904"/>
                    <a:pt x="10642" y="1504"/>
                    <a:pt x="11109" y="1237"/>
                  </a:cubicBezTo>
                  <a:cubicBezTo>
                    <a:pt x="11411" y="985"/>
                    <a:pt x="11789" y="866"/>
                    <a:pt x="12186" y="866"/>
                  </a:cubicBezTo>
                  <a:cubicBezTo>
                    <a:pt x="12315" y="866"/>
                    <a:pt x="12446" y="879"/>
                    <a:pt x="12577" y="903"/>
                  </a:cubicBezTo>
                  <a:cubicBezTo>
                    <a:pt x="13044" y="1070"/>
                    <a:pt x="13444" y="1403"/>
                    <a:pt x="13744" y="1837"/>
                  </a:cubicBezTo>
                  <a:cubicBezTo>
                    <a:pt x="14044" y="2237"/>
                    <a:pt x="14311" y="2671"/>
                    <a:pt x="14645" y="3071"/>
                  </a:cubicBezTo>
                  <a:cubicBezTo>
                    <a:pt x="14778" y="3271"/>
                    <a:pt x="14978" y="3438"/>
                    <a:pt x="15178" y="3605"/>
                  </a:cubicBezTo>
                  <a:cubicBezTo>
                    <a:pt x="15379" y="3772"/>
                    <a:pt x="15645" y="3839"/>
                    <a:pt x="15912" y="3872"/>
                  </a:cubicBezTo>
                  <a:lnTo>
                    <a:pt x="16112" y="3872"/>
                  </a:lnTo>
                  <a:cubicBezTo>
                    <a:pt x="16146" y="3839"/>
                    <a:pt x="16212" y="3839"/>
                    <a:pt x="16279" y="3839"/>
                  </a:cubicBezTo>
                  <a:cubicBezTo>
                    <a:pt x="16413" y="3805"/>
                    <a:pt x="16513" y="3738"/>
                    <a:pt x="16646" y="3705"/>
                  </a:cubicBezTo>
                  <a:cubicBezTo>
                    <a:pt x="16846" y="3572"/>
                    <a:pt x="17013" y="3405"/>
                    <a:pt x="17180" y="3238"/>
                  </a:cubicBezTo>
                  <a:cubicBezTo>
                    <a:pt x="17413" y="2871"/>
                    <a:pt x="17647" y="2471"/>
                    <a:pt x="17814" y="2071"/>
                  </a:cubicBezTo>
                  <a:cubicBezTo>
                    <a:pt x="17980" y="1704"/>
                    <a:pt x="18147" y="1337"/>
                    <a:pt x="18347" y="970"/>
                  </a:cubicBezTo>
                  <a:cubicBezTo>
                    <a:pt x="18514" y="670"/>
                    <a:pt x="18814" y="403"/>
                    <a:pt x="19148" y="269"/>
                  </a:cubicBezTo>
                  <a:cubicBezTo>
                    <a:pt x="19287" y="207"/>
                    <a:pt x="19434" y="181"/>
                    <a:pt x="19581" y="181"/>
                  </a:cubicBezTo>
                  <a:cubicBezTo>
                    <a:pt x="19751" y="181"/>
                    <a:pt x="19921" y="216"/>
                    <a:pt x="20082" y="269"/>
                  </a:cubicBezTo>
                  <a:cubicBezTo>
                    <a:pt x="20349" y="403"/>
                    <a:pt x="20616" y="536"/>
                    <a:pt x="20849" y="736"/>
                  </a:cubicBezTo>
                  <a:cubicBezTo>
                    <a:pt x="21083" y="870"/>
                    <a:pt x="21316" y="1003"/>
                    <a:pt x="21550" y="1137"/>
                  </a:cubicBezTo>
                  <a:cubicBezTo>
                    <a:pt x="21750" y="1237"/>
                    <a:pt x="21950" y="1337"/>
                    <a:pt x="22183" y="1370"/>
                  </a:cubicBezTo>
                  <a:cubicBezTo>
                    <a:pt x="22261" y="1387"/>
                    <a:pt x="22341" y="1396"/>
                    <a:pt x="22421" y="1396"/>
                  </a:cubicBezTo>
                  <a:cubicBezTo>
                    <a:pt x="22652" y="1396"/>
                    <a:pt x="22886" y="1327"/>
                    <a:pt x="23084" y="1203"/>
                  </a:cubicBezTo>
                  <a:cubicBezTo>
                    <a:pt x="23184" y="1170"/>
                    <a:pt x="23251" y="1070"/>
                    <a:pt x="23318" y="970"/>
                  </a:cubicBezTo>
                  <a:lnTo>
                    <a:pt x="23318" y="970"/>
                  </a:lnTo>
                  <a:cubicBezTo>
                    <a:pt x="23251" y="1037"/>
                    <a:pt x="23184" y="1103"/>
                    <a:pt x="23117" y="1170"/>
                  </a:cubicBezTo>
                  <a:cubicBezTo>
                    <a:pt x="22917" y="1259"/>
                    <a:pt x="22717" y="1318"/>
                    <a:pt x="22517" y="1318"/>
                  </a:cubicBezTo>
                  <a:cubicBezTo>
                    <a:pt x="22417" y="1318"/>
                    <a:pt x="22317" y="1303"/>
                    <a:pt x="22217" y="1270"/>
                  </a:cubicBezTo>
                  <a:cubicBezTo>
                    <a:pt x="22017" y="1237"/>
                    <a:pt x="21816" y="1137"/>
                    <a:pt x="21616" y="1037"/>
                  </a:cubicBezTo>
                  <a:cubicBezTo>
                    <a:pt x="21383" y="903"/>
                    <a:pt x="21183" y="770"/>
                    <a:pt x="20949" y="603"/>
                  </a:cubicBezTo>
                  <a:cubicBezTo>
                    <a:pt x="20716" y="403"/>
                    <a:pt x="20449" y="236"/>
                    <a:pt x="20149" y="136"/>
                  </a:cubicBezTo>
                  <a:cubicBezTo>
                    <a:pt x="19961" y="42"/>
                    <a:pt x="19762" y="1"/>
                    <a:pt x="19565"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
            <p:cNvSpPr/>
            <p:nvPr/>
          </p:nvSpPr>
          <p:spPr>
            <a:xfrm>
              <a:off x="6919000" y="4056749"/>
              <a:ext cx="440003" cy="123351"/>
            </a:xfrm>
            <a:custGeom>
              <a:rect b="b" l="l" r="r" t="t"/>
              <a:pathLst>
                <a:path extrusionOk="0" h="5985" w="21349">
                  <a:moveTo>
                    <a:pt x="18975" y="1"/>
                  </a:moveTo>
                  <a:cubicBezTo>
                    <a:pt x="18787" y="1"/>
                    <a:pt x="18597" y="60"/>
                    <a:pt x="18447" y="189"/>
                  </a:cubicBezTo>
                  <a:cubicBezTo>
                    <a:pt x="18247" y="422"/>
                    <a:pt x="18080" y="722"/>
                    <a:pt x="18013" y="1023"/>
                  </a:cubicBezTo>
                  <a:cubicBezTo>
                    <a:pt x="17947" y="1356"/>
                    <a:pt x="17813" y="1656"/>
                    <a:pt x="17680" y="1957"/>
                  </a:cubicBezTo>
                  <a:cubicBezTo>
                    <a:pt x="17513" y="2257"/>
                    <a:pt x="17213" y="2490"/>
                    <a:pt x="16879" y="2524"/>
                  </a:cubicBezTo>
                  <a:cubicBezTo>
                    <a:pt x="16833" y="2528"/>
                    <a:pt x="16786" y="2530"/>
                    <a:pt x="16739" y="2530"/>
                  </a:cubicBezTo>
                  <a:cubicBezTo>
                    <a:pt x="16420" y="2530"/>
                    <a:pt x="16103" y="2432"/>
                    <a:pt x="15812" y="2257"/>
                  </a:cubicBezTo>
                  <a:cubicBezTo>
                    <a:pt x="15478" y="2023"/>
                    <a:pt x="15178" y="1757"/>
                    <a:pt x="14911" y="1456"/>
                  </a:cubicBezTo>
                  <a:cubicBezTo>
                    <a:pt x="14611" y="1089"/>
                    <a:pt x="14311" y="789"/>
                    <a:pt x="13977" y="489"/>
                  </a:cubicBezTo>
                  <a:cubicBezTo>
                    <a:pt x="13611" y="245"/>
                    <a:pt x="13189" y="84"/>
                    <a:pt x="12736" y="84"/>
                  </a:cubicBezTo>
                  <a:cubicBezTo>
                    <a:pt x="12694" y="84"/>
                    <a:pt x="12652" y="86"/>
                    <a:pt x="12609" y="89"/>
                  </a:cubicBezTo>
                  <a:cubicBezTo>
                    <a:pt x="11609" y="189"/>
                    <a:pt x="10708" y="722"/>
                    <a:pt x="10108" y="1523"/>
                  </a:cubicBezTo>
                  <a:cubicBezTo>
                    <a:pt x="9507" y="2324"/>
                    <a:pt x="9107" y="3224"/>
                    <a:pt x="8607" y="3991"/>
                  </a:cubicBezTo>
                  <a:cubicBezTo>
                    <a:pt x="8140" y="4759"/>
                    <a:pt x="7472" y="5359"/>
                    <a:pt x="6638" y="5659"/>
                  </a:cubicBezTo>
                  <a:cubicBezTo>
                    <a:pt x="6416" y="5740"/>
                    <a:pt x="6170" y="5784"/>
                    <a:pt x="5928" y="5784"/>
                  </a:cubicBezTo>
                  <a:cubicBezTo>
                    <a:pt x="5771" y="5784"/>
                    <a:pt x="5616" y="5766"/>
                    <a:pt x="5471" y="5726"/>
                  </a:cubicBezTo>
                  <a:cubicBezTo>
                    <a:pt x="5104" y="5659"/>
                    <a:pt x="4770" y="5459"/>
                    <a:pt x="4504" y="5159"/>
                  </a:cubicBezTo>
                  <a:cubicBezTo>
                    <a:pt x="3970" y="4659"/>
                    <a:pt x="3603" y="3991"/>
                    <a:pt x="3036" y="3658"/>
                  </a:cubicBezTo>
                  <a:cubicBezTo>
                    <a:pt x="2774" y="3513"/>
                    <a:pt x="2513" y="3418"/>
                    <a:pt x="2230" y="3418"/>
                  </a:cubicBezTo>
                  <a:cubicBezTo>
                    <a:pt x="2188" y="3418"/>
                    <a:pt x="2145" y="3420"/>
                    <a:pt x="2102" y="3424"/>
                  </a:cubicBezTo>
                  <a:cubicBezTo>
                    <a:pt x="1802" y="3458"/>
                    <a:pt x="1535" y="3558"/>
                    <a:pt x="1301" y="3725"/>
                  </a:cubicBezTo>
                  <a:cubicBezTo>
                    <a:pt x="968" y="4025"/>
                    <a:pt x="668" y="4358"/>
                    <a:pt x="434" y="4725"/>
                  </a:cubicBezTo>
                  <a:cubicBezTo>
                    <a:pt x="301" y="4992"/>
                    <a:pt x="167" y="5226"/>
                    <a:pt x="67" y="5493"/>
                  </a:cubicBezTo>
                  <a:cubicBezTo>
                    <a:pt x="34" y="5593"/>
                    <a:pt x="0" y="5659"/>
                    <a:pt x="0" y="5759"/>
                  </a:cubicBezTo>
                  <a:cubicBezTo>
                    <a:pt x="0" y="5761"/>
                    <a:pt x="1" y="5761"/>
                    <a:pt x="1" y="5761"/>
                  </a:cubicBezTo>
                  <a:cubicBezTo>
                    <a:pt x="11" y="5761"/>
                    <a:pt x="149" y="5369"/>
                    <a:pt x="534" y="4792"/>
                  </a:cubicBezTo>
                  <a:cubicBezTo>
                    <a:pt x="734" y="4425"/>
                    <a:pt x="1034" y="4092"/>
                    <a:pt x="1401" y="3825"/>
                  </a:cubicBezTo>
                  <a:cubicBezTo>
                    <a:pt x="1602" y="3691"/>
                    <a:pt x="1835" y="3591"/>
                    <a:pt x="2102" y="3558"/>
                  </a:cubicBezTo>
                  <a:cubicBezTo>
                    <a:pt x="2402" y="3558"/>
                    <a:pt x="2702" y="3625"/>
                    <a:pt x="2936" y="3758"/>
                  </a:cubicBezTo>
                  <a:cubicBezTo>
                    <a:pt x="3470" y="4092"/>
                    <a:pt x="3836" y="4759"/>
                    <a:pt x="4370" y="5292"/>
                  </a:cubicBezTo>
                  <a:cubicBezTo>
                    <a:pt x="4637" y="5593"/>
                    <a:pt x="5004" y="5826"/>
                    <a:pt x="5404" y="5926"/>
                  </a:cubicBezTo>
                  <a:cubicBezTo>
                    <a:pt x="5575" y="5966"/>
                    <a:pt x="5746" y="5984"/>
                    <a:pt x="5917" y="5984"/>
                  </a:cubicBezTo>
                  <a:cubicBezTo>
                    <a:pt x="6180" y="5984"/>
                    <a:pt x="6443" y="5940"/>
                    <a:pt x="6705" y="5859"/>
                  </a:cubicBezTo>
                  <a:cubicBezTo>
                    <a:pt x="7572" y="5526"/>
                    <a:pt x="8306" y="4925"/>
                    <a:pt x="8773" y="4125"/>
                  </a:cubicBezTo>
                  <a:cubicBezTo>
                    <a:pt x="9307" y="3358"/>
                    <a:pt x="9707" y="2457"/>
                    <a:pt x="10308" y="1690"/>
                  </a:cubicBezTo>
                  <a:cubicBezTo>
                    <a:pt x="10841" y="923"/>
                    <a:pt x="11709" y="422"/>
                    <a:pt x="12643" y="322"/>
                  </a:cubicBezTo>
                  <a:cubicBezTo>
                    <a:pt x="12686" y="319"/>
                    <a:pt x="12729" y="317"/>
                    <a:pt x="12773" y="317"/>
                  </a:cubicBezTo>
                  <a:cubicBezTo>
                    <a:pt x="13162" y="317"/>
                    <a:pt x="13543" y="452"/>
                    <a:pt x="13844" y="722"/>
                  </a:cubicBezTo>
                  <a:cubicBezTo>
                    <a:pt x="14177" y="989"/>
                    <a:pt x="14477" y="1290"/>
                    <a:pt x="14744" y="1623"/>
                  </a:cubicBezTo>
                  <a:cubicBezTo>
                    <a:pt x="15236" y="2208"/>
                    <a:pt x="15927" y="2735"/>
                    <a:pt x="16686" y="2735"/>
                  </a:cubicBezTo>
                  <a:cubicBezTo>
                    <a:pt x="16750" y="2735"/>
                    <a:pt x="16814" y="2732"/>
                    <a:pt x="16879" y="2724"/>
                  </a:cubicBezTo>
                  <a:cubicBezTo>
                    <a:pt x="17079" y="2691"/>
                    <a:pt x="17279" y="2624"/>
                    <a:pt x="17446" y="2524"/>
                  </a:cubicBezTo>
                  <a:cubicBezTo>
                    <a:pt x="17613" y="2390"/>
                    <a:pt x="17713" y="2257"/>
                    <a:pt x="17813" y="2057"/>
                  </a:cubicBezTo>
                  <a:cubicBezTo>
                    <a:pt x="17947" y="1757"/>
                    <a:pt x="18080" y="1423"/>
                    <a:pt x="18147" y="1089"/>
                  </a:cubicBezTo>
                  <a:cubicBezTo>
                    <a:pt x="18213" y="823"/>
                    <a:pt x="18347" y="522"/>
                    <a:pt x="18547" y="322"/>
                  </a:cubicBezTo>
                  <a:cubicBezTo>
                    <a:pt x="18660" y="209"/>
                    <a:pt x="18835" y="142"/>
                    <a:pt x="19009" y="142"/>
                  </a:cubicBezTo>
                  <a:cubicBezTo>
                    <a:pt x="19091" y="142"/>
                    <a:pt x="19173" y="157"/>
                    <a:pt x="19247" y="189"/>
                  </a:cubicBezTo>
                  <a:cubicBezTo>
                    <a:pt x="19681" y="389"/>
                    <a:pt x="19981" y="756"/>
                    <a:pt x="20315" y="923"/>
                  </a:cubicBezTo>
                  <a:cubicBezTo>
                    <a:pt x="20446" y="1017"/>
                    <a:pt x="20610" y="1058"/>
                    <a:pt x="20775" y="1058"/>
                  </a:cubicBezTo>
                  <a:cubicBezTo>
                    <a:pt x="20903" y="1058"/>
                    <a:pt x="21032" y="1033"/>
                    <a:pt x="21149" y="989"/>
                  </a:cubicBezTo>
                  <a:cubicBezTo>
                    <a:pt x="21216" y="956"/>
                    <a:pt x="21282" y="923"/>
                    <a:pt x="21316" y="856"/>
                  </a:cubicBezTo>
                  <a:cubicBezTo>
                    <a:pt x="21349" y="823"/>
                    <a:pt x="21349" y="789"/>
                    <a:pt x="21349" y="789"/>
                  </a:cubicBezTo>
                  <a:lnTo>
                    <a:pt x="21349" y="789"/>
                  </a:lnTo>
                  <a:cubicBezTo>
                    <a:pt x="21282" y="856"/>
                    <a:pt x="21216" y="923"/>
                    <a:pt x="21149" y="956"/>
                  </a:cubicBezTo>
                  <a:cubicBezTo>
                    <a:pt x="21064" y="977"/>
                    <a:pt x="20977" y="988"/>
                    <a:pt x="20889" y="988"/>
                  </a:cubicBezTo>
                  <a:cubicBezTo>
                    <a:pt x="20699" y="988"/>
                    <a:pt x="20508" y="937"/>
                    <a:pt x="20348" y="823"/>
                  </a:cubicBezTo>
                  <a:cubicBezTo>
                    <a:pt x="20048" y="689"/>
                    <a:pt x="19781" y="289"/>
                    <a:pt x="19281" y="55"/>
                  </a:cubicBezTo>
                  <a:cubicBezTo>
                    <a:pt x="19185" y="19"/>
                    <a:pt x="19081" y="1"/>
                    <a:pt x="18975"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
            <p:cNvSpPr/>
            <p:nvPr/>
          </p:nvSpPr>
          <p:spPr>
            <a:xfrm>
              <a:off x="6950616" y="3769137"/>
              <a:ext cx="412530" cy="131327"/>
            </a:xfrm>
            <a:custGeom>
              <a:rect b="b" l="l" r="r" t="t"/>
              <a:pathLst>
                <a:path extrusionOk="0" h="6372" w="20016">
                  <a:moveTo>
                    <a:pt x="19323" y="0"/>
                  </a:moveTo>
                  <a:cubicBezTo>
                    <a:pt x="19240" y="0"/>
                    <a:pt x="19159" y="11"/>
                    <a:pt x="19081" y="34"/>
                  </a:cubicBezTo>
                  <a:cubicBezTo>
                    <a:pt x="18881" y="100"/>
                    <a:pt x="18714" y="167"/>
                    <a:pt x="18547" y="267"/>
                  </a:cubicBezTo>
                  <a:cubicBezTo>
                    <a:pt x="18381" y="401"/>
                    <a:pt x="18247" y="567"/>
                    <a:pt x="18114" y="768"/>
                  </a:cubicBezTo>
                  <a:cubicBezTo>
                    <a:pt x="17880" y="1235"/>
                    <a:pt x="17680" y="1735"/>
                    <a:pt x="17547" y="2235"/>
                  </a:cubicBezTo>
                  <a:cubicBezTo>
                    <a:pt x="17480" y="2535"/>
                    <a:pt x="17347" y="2802"/>
                    <a:pt x="17180" y="3036"/>
                  </a:cubicBezTo>
                  <a:cubicBezTo>
                    <a:pt x="16980" y="3303"/>
                    <a:pt x="16746" y="3469"/>
                    <a:pt x="16446" y="3570"/>
                  </a:cubicBezTo>
                  <a:cubicBezTo>
                    <a:pt x="16315" y="3604"/>
                    <a:pt x="16179" y="3620"/>
                    <a:pt x="16041" y="3620"/>
                  </a:cubicBezTo>
                  <a:cubicBezTo>
                    <a:pt x="15514" y="3620"/>
                    <a:pt x="14954" y="3387"/>
                    <a:pt x="14478" y="3069"/>
                  </a:cubicBezTo>
                  <a:cubicBezTo>
                    <a:pt x="13844" y="2636"/>
                    <a:pt x="13210" y="2068"/>
                    <a:pt x="12343" y="1902"/>
                  </a:cubicBezTo>
                  <a:cubicBezTo>
                    <a:pt x="12226" y="1885"/>
                    <a:pt x="12112" y="1877"/>
                    <a:pt x="11999" y="1877"/>
                  </a:cubicBezTo>
                  <a:cubicBezTo>
                    <a:pt x="11661" y="1877"/>
                    <a:pt x="11342" y="1952"/>
                    <a:pt x="11042" y="2102"/>
                  </a:cubicBezTo>
                  <a:cubicBezTo>
                    <a:pt x="10642" y="2302"/>
                    <a:pt x="10275" y="2602"/>
                    <a:pt x="9975" y="2936"/>
                  </a:cubicBezTo>
                  <a:cubicBezTo>
                    <a:pt x="9341" y="3603"/>
                    <a:pt x="8941" y="4403"/>
                    <a:pt x="8407" y="5037"/>
                  </a:cubicBezTo>
                  <a:cubicBezTo>
                    <a:pt x="7973" y="5671"/>
                    <a:pt x="7273" y="6071"/>
                    <a:pt x="6472" y="6171"/>
                  </a:cubicBezTo>
                  <a:cubicBezTo>
                    <a:pt x="5772" y="6138"/>
                    <a:pt x="5104" y="5871"/>
                    <a:pt x="4571" y="5404"/>
                  </a:cubicBezTo>
                  <a:cubicBezTo>
                    <a:pt x="4037" y="4971"/>
                    <a:pt x="3570" y="4537"/>
                    <a:pt x="3070" y="4203"/>
                  </a:cubicBezTo>
                  <a:cubicBezTo>
                    <a:pt x="2636" y="3903"/>
                    <a:pt x="2136" y="3703"/>
                    <a:pt x="1569" y="3703"/>
                  </a:cubicBezTo>
                  <a:cubicBezTo>
                    <a:pt x="1168" y="3703"/>
                    <a:pt x="768" y="3870"/>
                    <a:pt x="468" y="4103"/>
                  </a:cubicBezTo>
                  <a:cubicBezTo>
                    <a:pt x="268" y="4270"/>
                    <a:pt x="101" y="4470"/>
                    <a:pt x="34" y="4737"/>
                  </a:cubicBezTo>
                  <a:cubicBezTo>
                    <a:pt x="1" y="4804"/>
                    <a:pt x="1" y="4904"/>
                    <a:pt x="1" y="5004"/>
                  </a:cubicBezTo>
                  <a:cubicBezTo>
                    <a:pt x="34" y="5004"/>
                    <a:pt x="34" y="4904"/>
                    <a:pt x="68" y="4737"/>
                  </a:cubicBezTo>
                  <a:cubicBezTo>
                    <a:pt x="168" y="4504"/>
                    <a:pt x="301" y="4337"/>
                    <a:pt x="501" y="4170"/>
                  </a:cubicBezTo>
                  <a:cubicBezTo>
                    <a:pt x="801" y="3936"/>
                    <a:pt x="1202" y="3836"/>
                    <a:pt x="1569" y="3836"/>
                  </a:cubicBezTo>
                  <a:cubicBezTo>
                    <a:pt x="2069" y="3870"/>
                    <a:pt x="2569" y="4037"/>
                    <a:pt x="3003" y="4337"/>
                  </a:cubicBezTo>
                  <a:cubicBezTo>
                    <a:pt x="3470" y="4670"/>
                    <a:pt x="3904" y="5137"/>
                    <a:pt x="4437" y="5538"/>
                  </a:cubicBezTo>
                  <a:cubicBezTo>
                    <a:pt x="5004" y="6038"/>
                    <a:pt x="5738" y="6338"/>
                    <a:pt x="6472" y="6372"/>
                  </a:cubicBezTo>
                  <a:cubicBezTo>
                    <a:pt x="6906" y="6372"/>
                    <a:pt x="7306" y="6238"/>
                    <a:pt x="7640" y="6005"/>
                  </a:cubicBezTo>
                  <a:cubicBezTo>
                    <a:pt x="8007" y="5771"/>
                    <a:pt x="8307" y="5504"/>
                    <a:pt x="8574" y="5171"/>
                  </a:cubicBezTo>
                  <a:cubicBezTo>
                    <a:pt x="9141" y="4537"/>
                    <a:pt x="9541" y="3736"/>
                    <a:pt x="10141" y="3103"/>
                  </a:cubicBezTo>
                  <a:cubicBezTo>
                    <a:pt x="10408" y="2802"/>
                    <a:pt x="10742" y="2535"/>
                    <a:pt x="11109" y="2335"/>
                  </a:cubicBezTo>
                  <a:cubicBezTo>
                    <a:pt x="11384" y="2185"/>
                    <a:pt x="11678" y="2110"/>
                    <a:pt x="11977" y="2110"/>
                  </a:cubicBezTo>
                  <a:cubicBezTo>
                    <a:pt x="12076" y="2110"/>
                    <a:pt x="12176" y="2118"/>
                    <a:pt x="12276" y="2135"/>
                  </a:cubicBezTo>
                  <a:cubicBezTo>
                    <a:pt x="13110" y="2269"/>
                    <a:pt x="13711" y="2836"/>
                    <a:pt x="14378" y="3269"/>
                  </a:cubicBezTo>
                  <a:cubicBezTo>
                    <a:pt x="14678" y="3469"/>
                    <a:pt x="15045" y="3636"/>
                    <a:pt x="15412" y="3736"/>
                  </a:cubicBezTo>
                  <a:cubicBezTo>
                    <a:pt x="15591" y="3808"/>
                    <a:pt x="15789" y="3841"/>
                    <a:pt x="15990" y="3841"/>
                  </a:cubicBezTo>
                  <a:cubicBezTo>
                    <a:pt x="16165" y="3841"/>
                    <a:pt x="16342" y="3816"/>
                    <a:pt x="16513" y="3770"/>
                  </a:cubicBezTo>
                  <a:cubicBezTo>
                    <a:pt x="16846" y="3670"/>
                    <a:pt x="17146" y="3469"/>
                    <a:pt x="17347" y="3169"/>
                  </a:cubicBezTo>
                  <a:cubicBezTo>
                    <a:pt x="17513" y="2902"/>
                    <a:pt x="17647" y="2636"/>
                    <a:pt x="17747" y="2335"/>
                  </a:cubicBezTo>
                  <a:cubicBezTo>
                    <a:pt x="17847" y="1835"/>
                    <a:pt x="18014" y="1335"/>
                    <a:pt x="18247" y="868"/>
                  </a:cubicBezTo>
                  <a:cubicBezTo>
                    <a:pt x="18414" y="534"/>
                    <a:pt x="18748" y="267"/>
                    <a:pt x="19114" y="167"/>
                  </a:cubicBezTo>
                  <a:cubicBezTo>
                    <a:pt x="19219" y="137"/>
                    <a:pt x="19324" y="121"/>
                    <a:pt x="19429" y="121"/>
                  </a:cubicBezTo>
                  <a:cubicBezTo>
                    <a:pt x="19558" y="121"/>
                    <a:pt x="19686" y="145"/>
                    <a:pt x="19815" y="200"/>
                  </a:cubicBezTo>
                  <a:cubicBezTo>
                    <a:pt x="19982" y="301"/>
                    <a:pt x="20015" y="367"/>
                    <a:pt x="20015" y="367"/>
                  </a:cubicBezTo>
                  <a:cubicBezTo>
                    <a:pt x="19982" y="267"/>
                    <a:pt x="19915" y="200"/>
                    <a:pt x="19815" y="134"/>
                  </a:cubicBezTo>
                  <a:cubicBezTo>
                    <a:pt x="19659" y="45"/>
                    <a:pt x="19489" y="0"/>
                    <a:pt x="19323"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
            <p:cNvSpPr/>
            <p:nvPr/>
          </p:nvSpPr>
          <p:spPr>
            <a:xfrm>
              <a:off x="7106675" y="3622620"/>
              <a:ext cx="212468" cy="60593"/>
            </a:xfrm>
            <a:custGeom>
              <a:rect b="b" l="l" r="r" t="t"/>
              <a:pathLst>
                <a:path extrusionOk="0" h="2940" w="10309">
                  <a:moveTo>
                    <a:pt x="7014" y="0"/>
                  </a:moveTo>
                  <a:cubicBezTo>
                    <a:pt x="6556" y="0"/>
                    <a:pt x="6105" y="168"/>
                    <a:pt x="5738" y="505"/>
                  </a:cubicBezTo>
                  <a:cubicBezTo>
                    <a:pt x="5371" y="872"/>
                    <a:pt x="5038" y="1305"/>
                    <a:pt x="4838" y="1806"/>
                  </a:cubicBezTo>
                  <a:cubicBezTo>
                    <a:pt x="4738" y="2006"/>
                    <a:pt x="4571" y="2239"/>
                    <a:pt x="4404" y="2439"/>
                  </a:cubicBezTo>
                  <a:cubicBezTo>
                    <a:pt x="4271" y="2606"/>
                    <a:pt x="4070" y="2706"/>
                    <a:pt x="3837" y="2706"/>
                  </a:cubicBezTo>
                  <a:cubicBezTo>
                    <a:pt x="3603" y="2673"/>
                    <a:pt x="3437" y="2573"/>
                    <a:pt x="3303" y="2373"/>
                  </a:cubicBezTo>
                  <a:cubicBezTo>
                    <a:pt x="3136" y="2206"/>
                    <a:pt x="3036" y="2006"/>
                    <a:pt x="2970" y="1806"/>
                  </a:cubicBezTo>
                  <a:cubicBezTo>
                    <a:pt x="2870" y="1339"/>
                    <a:pt x="2669" y="938"/>
                    <a:pt x="2369" y="605"/>
                  </a:cubicBezTo>
                  <a:cubicBezTo>
                    <a:pt x="2202" y="438"/>
                    <a:pt x="2002" y="338"/>
                    <a:pt x="1802" y="338"/>
                  </a:cubicBezTo>
                  <a:cubicBezTo>
                    <a:pt x="1768" y="332"/>
                    <a:pt x="1734" y="329"/>
                    <a:pt x="1699" y="329"/>
                  </a:cubicBezTo>
                  <a:cubicBezTo>
                    <a:pt x="1534" y="329"/>
                    <a:pt x="1373" y="394"/>
                    <a:pt x="1235" y="505"/>
                  </a:cubicBezTo>
                  <a:cubicBezTo>
                    <a:pt x="1002" y="738"/>
                    <a:pt x="868" y="1038"/>
                    <a:pt x="801" y="1372"/>
                  </a:cubicBezTo>
                  <a:cubicBezTo>
                    <a:pt x="735" y="1572"/>
                    <a:pt x="635" y="1806"/>
                    <a:pt x="468" y="1972"/>
                  </a:cubicBezTo>
                  <a:cubicBezTo>
                    <a:pt x="368" y="2139"/>
                    <a:pt x="168" y="2239"/>
                    <a:pt x="1" y="2239"/>
                  </a:cubicBezTo>
                  <a:cubicBezTo>
                    <a:pt x="18" y="2256"/>
                    <a:pt x="43" y="2264"/>
                    <a:pt x="68" y="2264"/>
                  </a:cubicBezTo>
                  <a:cubicBezTo>
                    <a:pt x="93" y="2264"/>
                    <a:pt x="118" y="2256"/>
                    <a:pt x="134" y="2239"/>
                  </a:cubicBezTo>
                  <a:cubicBezTo>
                    <a:pt x="301" y="2239"/>
                    <a:pt x="435" y="2139"/>
                    <a:pt x="535" y="2039"/>
                  </a:cubicBezTo>
                  <a:cubicBezTo>
                    <a:pt x="701" y="1839"/>
                    <a:pt x="835" y="1639"/>
                    <a:pt x="902" y="1405"/>
                  </a:cubicBezTo>
                  <a:cubicBezTo>
                    <a:pt x="968" y="1105"/>
                    <a:pt x="1135" y="838"/>
                    <a:pt x="1335" y="605"/>
                  </a:cubicBezTo>
                  <a:cubicBezTo>
                    <a:pt x="1469" y="505"/>
                    <a:pt x="1635" y="471"/>
                    <a:pt x="1769" y="471"/>
                  </a:cubicBezTo>
                  <a:cubicBezTo>
                    <a:pt x="1969" y="505"/>
                    <a:pt x="2136" y="605"/>
                    <a:pt x="2236" y="738"/>
                  </a:cubicBezTo>
                  <a:cubicBezTo>
                    <a:pt x="2503" y="1038"/>
                    <a:pt x="2703" y="1439"/>
                    <a:pt x="2770" y="1839"/>
                  </a:cubicBezTo>
                  <a:cubicBezTo>
                    <a:pt x="2870" y="2072"/>
                    <a:pt x="2970" y="2306"/>
                    <a:pt x="3136" y="2506"/>
                  </a:cubicBezTo>
                  <a:cubicBezTo>
                    <a:pt x="3303" y="2740"/>
                    <a:pt x="3537" y="2873"/>
                    <a:pt x="3804" y="2940"/>
                  </a:cubicBezTo>
                  <a:cubicBezTo>
                    <a:pt x="4104" y="2940"/>
                    <a:pt x="4404" y="2806"/>
                    <a:pt x="4571" y="2573"/>
                  </a:cubicBezTo>
                  <a:cubicBezTo>
                    <a:pt x="4738" y="2373"/>
                    <a:pt x="4904" y="2139"/>
                    <a:pt x="5004" y="1906"/>
                  </a:cubicBezTo>
                  <a:cubicBezTo>
                    <a:pt x="5238" y="1439"/>
                    <a:pt x="5505" y="1038"/>
                    <a:pt x="5872" y="671"/>
                  </a:cubicBezTo>
                  <a:cubicBezTo>
                    <a:pt x="6177" y="366"/>
                    <a:pt x="6595" y="200"/>
                    <a:pt x="7022" y="200"/>
                  </a:cubicBezTo>
                  <a:cubicBezTo>
                    <a:pt x="7061" y="200"/>
                    <a:pt x="7100" y="202"/>
                    <a:pt x="7139" y="204"/>
                  </a:cubicBezTo>
                  <a:cubicBezTo>
                    <a:pt x="7339" y="204"/>
                    <a:pt x="7540" y="271"/>
                    <a:pt x="7706" y="405"/>
                  </a:cubicBezTo>
                  <a:cubicBezTo>
                    <a:pt x="7873" y="505"/>
                    <a:pt x="8007" y="671"/>
                    <a:pt x="8107" y="838"/>
                  </a:cubicBezTo>
                  <a:cubicBezTo>
                    <a:pt x="8273" y="1172"/>
                    <a:pt x="8507" y="1505"/>
                    <a:pt x="8740" y="1806"/>
                  </a:cubicBezTo>
                  <a:cubicBezTo>
                    <a:pt x="8879" y="1927"/>
                    <a:pt x="9054" y="1985"/>
                    <a:pt x="9231" y="1985"/>
                  </a:cubicBezTo>
                  <a:cubicBezTo>
                    <a:pt x="9396" y="1985"/>
                    <a:pt x="9564" y="1935"/>
                    <a:pt x="9708" y="1839"/>
                  </a:cubicBezTo>
                  <a:cubicBezTo>
                    <a:pt x="9908" y="1705"/>
                    <a:pt x="10041" y="1505"/>
                    <a:pt x="10141" y="1272"/>
                  </a:cubicBezTo>
                  <a:cubicBezTo>
                    <a:pt x="10208" y="1138"/>
                    <a:pt x="10242" y="1005"/>
                    <a:pt x="10308" y="872"/>
                  </a:cubicBezTo>
                  <a:cubicBezTo>
                    <a:pt x="10308" y="805"/>
                    <a:pt x="10308" y="738"/>
                    <a:pt x="10308" y="705"/>
                  </a:cubicBezTo>
                  <a:cubicBezTo>
                    <a:pt x="10308" y="705"/>
                    <a:pt x="10242" y="938"/>
                    <a:pt x="10041" y="1238"/>
                  </a:cubicBezTo>
                  <a:cubicBezTo>
                    <a:pt x="9975" y="1439"/>
                    <a:pt x="9808" y="1605"/>
                    <a:pt x="9641" y="1739"/>
                  </a:cubicBezTo>
                  <a:cubicBezTo>
                    <a:pt x="9540" y="1811"/>
                    <a:pt x="9421" y="1846"/>
                    <a:pt x="9301" y="1846"/>
                  </a:cubicBezTo>
                  <a:cubicBezTo>
                    <a:pt x="9144" y="1846"/>
                    <a:pt x="8988" y="1786"/>
                    <a:pt x="8874" y="1672"/>
                  </a:cubicBezTo>
                  <a:cubicBezTo>
                    <a:pt x="8607" y="1372"/>
                    <a:pt x="8440" y="1072"/>
                    <a:pt x="8273" y="738"/>
                  </a:cubicBezTo>
                  <a:cubicBezTo>
                    <a:pt x="8140" y="538"/>
                    <a:pt x="8007" y="371"/>
                    <a:pt x="7806" y="238"/>
                  </a:cubicBezTo>
                  <a:cubicBezTo>
                    <a:pt x="7606" y="104"/>
                    <a:pt x="7373" y="4"/>
                    <a:pt x="7139" y="4"/>
                  </a:cubicBezTo>
                  <a:cubicBezTo>
                    <a:pt x="7098" y="1"/>
                    <a:pt x="7056" y="0"/>
                    <a:pt x="701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
            <p:cNvSpPr/>
            <p:nvPr/>
          </p:nvSpPr>
          <p:spPr>
            <a:xfrm>
              <a:off x="6527822" y="3637830"/>
              <a:ext cx="233078" cy="114447"/>
            </a:xfrm>
            <a:custGeom>
              <a:rect b="b" l="l" r="r" t="t"/>
              <a:pathLst>
                <a:path extrusionOk="0" h="5553" w="11309">
                  <a:moveTo>
                    <a:pt x="11208" y="0"/>
                  </a:moveTo>
                  <a:cubicBezTo>
                    <a:pt x="11208" y="0"/>
                    <a:pt x="11208" y="267"/>
                    <a:pt x="11208" y="767"/>
                  </a:cubicBezTo>
                  <a:cubicBezTo>
                    <a:pt x="11208" y="1068"/>
                    <a:pt x="11175" y="1334"/>
                    <a:pt x="11075" y="1635"/>
                  </a:cubicBezTo>
                  <a:cubicBezTo>
                    <a:pt x="10941" y="2002"/>
                    <a:pt x="10674" y="2302"/>
                    <a:pt x="10341" y="2469"/>
                  </a:cubicBezTo>
                  <a:cubicBezTo>
                    <a:pt x="10214" y="2532"/>
                    <a:pt x="10074" y="2555"/>
                    <a:pt x="9937" y="2555"/>
                  </a:cubicBezTo>
                  <a:cubicBezTo>
                    <a:pt x="9858" y="2555"/>
                    <a:pt x="9780" y="2547"/>
                    <a:pt x="9707" y="2535"/>
                  </a:cubicBezTo>
                  <a:cubicBezTo>
                    <a:pt x="9474" y="2469"/>
                    <a:pt x="9307" y="2302"/>
                    <a:pt x="9173" y="2102"/>
                  </a:cubicBezTo>
                  <a:cubicBezTo>
                    <a:pt x="9007" y="1901"/>
                    <a:pt x="8907" y="1668"/>
                    <a:pt x="8740" y="1434"/>
                  </a:cubicBezTo>
                  <a:cubicBezTo>
                    <a:pt x="8606" y="1168"/>
                    <a:pt x="8373" y="934"/>
                    <a:pt x="8073" y="801"/>
                  </a:cubicBezTo>
                  <a:cubicBezTo>
                    <a:pt x="7934" y="759"/>
                    <a:pt x="7795" y="739"/>
                    <a:pt x="7658" y="739"/>
                  </a:cubicBezTo>
                  <a:cubicBezTo>
                    <a:pt x="7132" y="739"/>
                    <a:pt x="6643" y="1032"/>
                    <a:pt x="6405" y="1535"/>
                  </a:cubicBezTo>
                  <a:cubicBezTo>
                    <a:pt x="6105" y="2168"/>
                    <a:pt x="6004" y="2835"/>
                    <a:pt x="6105" y="3536"/>
                  </a:cubicBezTo>
                  <a:cubicBezTo>
                    <a:pt x="6138" y="3836"/>
                    <a:pt x="6138" y="4170"/>
                    <a:pt x="6071" y="4503"/>
                  </a:cubicBezTo>
                  <a:cubicBezTo>
                    <a:pt x="5971" y="4770"/>
                    <a:pt x="5804" y="5037"/>
                    <a:pt x="5571" y="5204"/>
                  </a:cubicBezTo>
                  <a:cubicBezTo>
                    <a:pt x="5415" y="5301"/>
                    <a:pt x="5249" y="5353"/>
                    <a:pt x="5084" y="5353"/>
                  </a:cubicBezTo>
                  <a:cubicBezTo>
                    <a:pt x="4965" y="5353"/>
                    <a:pt x="4848" y="5326"/>
                    <a:pt x="4737" y="5271"/>
                  </a:cubicBezTo>
                  <a:cubicBezTo>
                    <a:pt x="4470" y="5170"/>
                    <a:pt x="4203" y="5037"/>
                    <a:pt x="4003" y="4804"/>
                  </a:cubicBezTo>
                  <a:cubicBezTo>
                    <a:pt x="3603" y="4403"/>
                    <a:pt x="3336" y="3903"/>
                    <a:pt x="2936" y="3536"/>
                  </a:cubicBezTo>
                  <a:cubicBezTo>
                    <a:pt x="2595" y="3195"/>
                    <a:pt x="2140" y="2999"/>
                    <a:pt x="1676" y="2999"/>
                  </a:cubicBezTo>
                  <a:cubicBezTo>
                    <a:pt x="1640" y="2999"/>
                    <a:pt x="1604" y="3000"/>
                    <a:pt x="1568" y="3002"/>
                  </a:cubicBezTo>
                  <a:cubicBezTo>
                    <a:pt x="801" y="3036"/>
                    <a:pt x="167" y="3603"/>
                    <a:pt x="34" y="4337"/>
                  </a:cubicBezTo>
                  <a:cubicBezTo>
                    <a:pt x="0" y="4537"/>
                    <a:pt x="0" y="4737"/>
                    <a:pt x="34" y="4904"/>
                  </a:cubicBezTo>
                  <a:cubicBezTo>
                    <a:pt x="34" y="5004"/>
                    <a:pt x="67" y="5070"/>
                    <a:pt x="100" y="5104"/>
                  </a:cubicBezTo>
                  <a:cubicBezTo>
                    <a:pt x="67" y="4870"/>
                    <a:pt x="67" y="4603"/>
                    <a:pt x="134" y="4370"/>
                  </a:cubicBezTo>
                  <a:cubicBezTo>
                    <a:pt x="200" y="4070"/>
                    <a:pt x="334" y="3803"/>
                    <a:pt x="534" y="3603"/>
                  </a:cubicBezTo>
                  <a:cubicBezTo>
                    <a:pt x="834" y="3336"/>
                    <a:pt x="1201" y="3169"/>
                    <a:pt x="1568" y="3169"/>
                  </a:cubicBezTo>
                  <a:cubicBezTo>
                    <a:pt x="1604" y="3167"/>
                    <a:pt x="1640" y="3165"/>
                    <a:pt x="1676" y="3165"/>
                  </a:cubicBezTo>
                  <a:cubicBezTo>
                    <a:pt x="2131" y="3165"/>
                    <a:pt x="2526" y="3360"/>
                    <a:pt x="2836" y="3669"/>
                  </a:cubicBezTo>
                  <a:cubicBezTo>
                    <a:pt x="3202" y="4036"/>
                    <a:pt x="3469" y="4537"/>
                    <a:pt x="3870" y="4970"/>
                  </a:cubicBezTo>
                  <a:cubicBezTo>
                    <a:pt x="4103" y="5204"/>
                    <a:pt x="4370" y="5371"/>
                    <a:pt x="4670" y="5471"/>
                  </a:cubicBezTo>
                  <a:cubicBezTo>
                    <a:pt x="4809" y="5526"/>
                    <a:pt x="4954" y="5553"/>
                    <a:pt x="5098" y="5553"/>
                  </a:cubicBezTo>
                  <a:cubicBezTo>
                    <a:pt x="5298" y="5553"/>
                    <a:pt x="5496" y="5501"/>
                    <a:pt x="5671" y="5404"/>
                  </a:cubicBezTo>
                  <a:cubicBezTo>
                    <a:pt x="5971" y="5204"/>
                    <a:pt x="6171" y="4904"/>
                    <a:pt x="6271" y="4570"/>
                  </a:cubicBezTo>
                  <a:cubicBezTo>
                    <a:pt x="6338" y="4236"/>
                    <a:pt x="6371" y="3870"/>
                    <a:pt x="6338" y="3536"/>
                  </a:cubicBezTo>
                  <a:cubicBezTo>
                    <a:pt x="6305" y="3202"/>
                    <a:pt x="6305" y="2869"/>
                    <a:pt x="6338" y="2535"/>
                  </a:cubicBezTo>
                  <a:cubicBezTo>
                    <a:pt x="6338" y="2235"/>
                    <a:pt x="6438" y="1935"/>
                    <a:pt x="6605" y="1668"/>
                  </a:cubicBezTo>
                  <a:cubicBezTo>
                    <a:pt x="6818" y="1241"/>
                    <a:pt x="7224" y="985"/>
                    <a:pt x="7685" y="985"/>
                  </a:cubicBezTo>
                  <a:cubicBezTo>
                    <a:pt x="7800" y="985"/>
                    <a:pt x="7919" y="1001"/>
                    <a:pt x="8039" y="1034"/>
                  </a:cubicBezTo>
                  <a:cubicBezTo>
                    <a:pt x="8273" y="1134"/>
                    <a:pt x="8473" y="1301"/>
                    <a:pt x="8606" y="1535"/>
                  </a:cubicBezTo>
                  <a:cubicBezTo>
                    <a:pt x="8740" y="1768"/>
                    <a:pt x="8873" y="2035"/>
                    <a:pt x="9007" y="2235"/>
                  </a:cubicBezTo>
                  <a:cubicBezTo>
                    <a:pt x="9173" y="2469"/>
                    <a:pt x="9407" y="2635"/>
                    <a:pt x="9674" y="2702"/>
                  </a:cubicBezTo>
                  <a:cubicBezTo>
                    <a:pt x="9752" y="2724"/>
                    <a:pt x="9833" y="2735"/>
                    <a:pt x="9916" y="2735"/>
                  </a:cubicBezTo>
                  <a:cubicBezTo>
                    <a:pt x="10081" y="2735"/>
                    <a:pt x="10252" y="2691"/>
                    <a:pt x="10408" y="2602"/>
                  </a:cubicBezTo>
                  <a:cubicBezTo>
                    <a:pt x="10775" y="2435"/>
                    <a:pt x="11075" y="2102"/>
                    <a:pt x="11208" y="1668"/>
                  </a:cubicBezTo>
                  <a:cubicBezTo>
                    <a:pt x="11275" y="1368"/>
                    <a:pt x="11308" y="1068"/>
                    <a:pt x="11308" y="767"/>
                  </a:cubicBezTo>
                  <a:cubicBezTo>
                    <a:pt x="11308" y="567"/>
                    <a:pt x="11275" y="367"/>
                    <a:pt x="11242" y="200"/>
                  </a:cubicBezTo>
                  <a:cubicBezTo>
                    <a:pt x="11242" y="134"/>
                    <a:pt x="11242" y="67"/>
                    <a:pt x="1120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
            <p:cNvSpPr/>
            <p:nvPr/>
          </p:nvSpPr>
          <p:spPr>
            <a:xfrm>
              <a:off x="6555996" y="2624560"/>
              <a:ext cx="745958" cy="666940"/>
            </a:xfrm>
            <a:custGeom>
              <a:rect b="b" l="l" r="r" t="t"/>
              <a:pathLst>
                <a:path extrusionOk="0" h="32360" w="36194">
                  <a:moveTo>
                    <a:pt x="15473" y="1"/>
                  </a:moveTo>
                  <a:cubicBezTo>
                    <a:pt x="13967" y="1"/>
                    <a:pt x="12457" y="368"/>
                    <a:pt x="11242" y="1130"/>
                  </a:cubicBezTo>
                  <a:cubicBezTo>
                    <a:pt x="9007" y="2497"/>
                    <a:pt x="7606" y="3898"/>
                    <a:pt x="7506" y="6500"/>
                  </a:cubicBezTo>
                  <a:cubicBezTo>
                    <a:pt x="7194" y="6356"/>
                    <a:pt x="6862" y="6290"/>
                    <a:pt x="6517" y="6290"/>
                  </a:cubicBezTo>
                  <a:cubicBezTo>
                    <a:pt x="4395" y="6290"/>
                    <a:pt x="1834" y="8812"/>
                    <a:pt x="1002" y="11137"/>
                  </a:cubicBezTo>
                  <a:cubicBezTo>
                    <a:pt x="1" y="13805"/>
                    <a:pt x="535" y="16441"/>
                    <a:pt x="1435" y="19143"/>
                  </a:cubicBezTo>
                  <a:cubicBezTo>
                    <a:pt x="3036" y="23813"/>
                    <a:pt x="5505" y="28116"/>
                    <a:pt x="8740" y="31852"/>
                  </a:cubicBezTo>
                  <a:cubicBezTo>
                    <a:pt x="8974" y="32085"/>
                    <a:pt x="9288" y="32359"/>
                    <a:pt x="9605" y="32359"/>
                  </a:cubicBezTo>
                  <a:cubicBezTo>
                    <a:pt x="9695" y="32359"/>
                    <a:pt x="9786" y="32337"/>
                    <a:pt x="9875" y="32285"/>
                  </a:cubicBezTo>
                  <a:cubicBezTo>
                    <a:pt x="10108" y="32119"/>
                    <a:pt x="10208" y="31818"/>
                    <a:pt x="10208" y="31518"/>
                  </a:cubicBezTo>
                  <a:cubicBezTo>
                    <a:pt x="10408" y="28950"/>
                    <a:pt x="9841" y="26381"/>
                    <a:pt x="9408" y="23879"/>
                  </a:cubicBezTo>
                  <a:cubicBezTo>
                    <a:pt x="8974" y="21344"/>
                    <a:pt x="8640" y="18709"/>
                    <a:pt x="9274" y="16241"/>
                  </a:cubicBezTo>
                  <a:cubicBezTo>
                    <a:pt x="9875" y="13739"/>
                    <a:pt x="11576" y="11370"/>
                    <a:pt x="14044" y="10636"/>
                  </a:cubicBezTo>
                  <a:cubicBezTo>
                    <a:pt x="14577" y="10488"/>
                    <a:pt x="15128" y="10422"/>
                    <a:pt x="15683" y="10422"/>
                  </a:cubicBezTo>
                  <a:cubicBezTo>
                    <a:pt x="17004" y="10422"/>
                    <a:pt x="18351" y="10797"/>
                    <a:pt x="19548" y="11337"/>
                  </a:cubicBezTo>
                  <a:cubicBezTo>
                    <a:pt x="21283" y="12138"/>
                    <a:pt x="22850" y="13238"/>
                    <a:pt x="24485" y="14172"/>
                  </a:cubicBezTo>
                  <a:cubicBezTo>
                    <a:pt x="26054" y="15020"/>
                    <a:pt x="27771" y="15749"/>
                    <a:pt x="29552" y="15749"/>
                  </a:cubicBezTo>
                  <a:cubicBezTo>
                    <a:pt x="29664" y="15749"/>
                    <a:pt x="29776" y="15746"/>
                    <a:pt x="29889" y="15740"/>
                  </a:cubicBezTo>
                  <a:cubicBezTo>
                    <a:pt x="31757" y="15673"/>
                    <a:pt x="33725" y="14606"/>
                    <a:pt x="34392" y="12838"/>
                  </a:cubicBezTo>
                  <a:cubicBezTo>
                    <a:pt x="35026" y="11037"/>
                    <a:pt x="33925" y="8702"/>
                    <a:pt x="32057" y="8468"/>
                  </a:cubicBezTo>
                  <a:cubicBezTo>
                    <a:pt x="36093" y="7768"/>
                    <a:pt x="36193" y="1997"/>
                    <a:pt x="32190" y="1163"/>
                  </a:cubicBezTo>
                  <a:cubicBezTo>
                    <a:pt x="31891" y="1096"/>
                    <a:pt x="31594" y="1066"/>
                    <a:pt x="31297" y="1066"/>
                  </a:cubicBezTo>
                  <a:cubicBezTo>
                    <a:pt x="28938" y="1066"/>
                    <a:pt x="26672" y="2954"/>
                    <a:pt x="24300" y="2954"/>
                  </a:cubicBezTo>
                  <a:cubicBezTo>
                    <a:pt x="24151" y="2954"/>
                    <a:pt x="24001" y="2947"/>
                    <a:pt x="23851" y="2931"/>
                  </a:cubicBezTo>
                  <a:cubicBezTo>
                    <a:pt x="22117" y="2731"/>
                    <a:pt x="20682" y="1497"/>
                    <a:pt x="19081" y="763"/>
                  </a:cubicBezTo>
                  <a:cubicBezTo>
                    <a:pt x="18000" y="260"/>
                    <a:pt x="16738" y="1"/>
                    <a:pt x="1547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
            <p:cNvSpPr/>
            <p:nvPr/>
          </p:nvSpPr>
          <p:spPr>
            <a:xfrm>
              <a:off x="6636437" y="2698117"/>
              <a:ext cx="616012" cy="1086662"/>
            </a:xfrm>
            <a:custGeom>
              <a:rect b="b" l="l" r="r" t="t"/>
              <a:pathLst>
                <a:path extrusionOk="0" h="52725" w="29889">
                  <a:moveTo>
                    <a:pt x="12784" y="0"/>
                  </a:moveTo>
                  <a:cubicBezTo>
                    <a:pt x="12252" y="0"/>
                    <a:pt x="11715" y="32"/>
                    <a:pt x="11175" y="96"/>
                  </a:cubicBezTo>
                  <a:lnTo>
                    <a:pt x="10508" y="196"/>
                  </a:lnTo>
                  <a:cubicBezTo>
                    <a:pt x="3036" y="1530"/>
                    <a:pt x="1" y="8602"/>
                    <a:pt x="1568" y="16041"/>
                  </a:cubicBezTo>
                  <a:lnTo>
                    <a:pt x="5771" y="45061"/>
                  </a:lnTo>
                  <a:cubicBezTo>
                    <a:pt x="6410" y="49504"/>
                    <a:pt x="10241" y="52725"/>
                    <a:pt x="14605" y="52725"/>
                  </a:cubicBezTo>
                  <a:cubicBezTo>
                    <a:pt x="15026" y="52725"/>
                    <a:pt x="15451" y="52695"/>
                    <a:pt x="15879" y="52633"/>
                  </a:cubicBezTo>
                  <a:cubicBezTo>
                    <a:pt x="20782" y="51966"/>
                    <a:pt x="24185" y="47463"/>
                    <a:pt x="23551" y="42560"/>
                  </a:cubicBezTo>
                  <a:lnTo>
                    <a:pt x="22817" y="37122"/>
                  </a:lnTo>
                  <a:cubicBezTo>
                    <a:pt x="22817" y="37122"/>
                    <a:pt x="29889" y="35154"/>
                    <a:pt x="29121" y="27916"/>
                  </a:cubicBezTo>
                  <a:cubicBezTo>
                    <a:pt x="28754" y="24413"/>
                    <a:pt x="27387" y="17308"/>
                    <a:pt x="26086" y="10870"/>
                  </a:cubicBezTo>
                  <a:cubicBezTo>
                    <a:pt x="24793" y="4498"/>
                    <a:pt x="19153" y="0"/>
                    <a:pt x="12784"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
            <p:cNvSpPr/>
            <p:nvPr/>
          </p:nvSpPr>
          <p:spPr>
            <a:xfrm>
              <a:off x="6905933" y="3430885"/>
              <a:ext cx="205585" cy="76690"/>
            </a:xfrm>
            <a:custGeom>
              <a:rect b="b" l="l" r="r" t="t"/>
              <a:pathLst>
                <a:path extrusionOk="0" h="3721" w="9975">
                  <a:moveTo>
                    <a:pt x="1" y="1"/>
                  </a:moveTo>
                  <a:lnTo>
                    <a:pt x="1" y="1"/>
                  </a:lnTo>
                  <a:cubicBezTo>
                    <a:pt x="1" y="1"/>
                    <a:pt x="2162" y="3720"/>
                    <a:pt x="7380" y="3720"/>
                  </a:cubicBezTo>
                  <a:cubicBezTo>
                    <a:pt x="8173" y="3720"/>
                    <a:pt x="9037" y="3634"/>
                    <a:pt x="9974" y="3436"/>
                  </a:cubicBezTo>
                  <a:lnTo>
                    <a:pt x="9741" y="1568"/>
                  </a:lnTo>
                  <a:cubicBezTo>
                    <a:pt x="8990" y="1666"/>
                    <a:pt x="8238" y="1715"/>
                    <a:pt x="7488" y="1715"/>
                  </a:cubicBezTo>
                  <a:cubicBezTo>
                    <a:pt x="4906" y="1715"/>
                    <a:pt x="2353" y="1138"/>
                    <a:pt x="1"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
            <p:cNvSpPr/>
            <p:nvPr/>
          </p:nvSpPr>
          <p:spPr>
            <a:xfrm>
              <a:off x="7084004" y="2994675"/>
              <a:ext cx="46084" cy="42642"/>
            </a:xfrm>
            <a:custGeom>
              <a:rect b="b" l="l" r="r" t="t"/>
              <a:pathLst>
                <a:path extrusionOk="0" h="2069" w="2236">
                  <a:moveTo>
                    <a:pt x="1154" y="1"/>
                  </a:moveTo>
                  <a:cubicBezTo>
                    <a:pt x="1093" y="1"/>
                    <a:pt x="1030" y="6"/>
                    <a:pt x="967" y="17"/>
                  </a:cubicBezTo>
                  <a:cubicBezTo>
                    <a:pt x="400" y="117"/>
                    <a:pt x="0" y="651"/>
                    <a:pt x="100" y="1218"/>
                  </a:cubicBezTo>
                  <a:cubicBezTo>
                    <a:pt x="189" y="1722"/>
                    <a:pt x="621" y="2068"/>
                    <a:pt x="1091" y="2068"/>
                  </a:cubicBezTo>
                  <a:cubicBezTo>
                    <a:pt x="1150" y="2068"/>
                    <a:pt x="1209" y="2063"/>
                    <a:pt x="1268" y="2052"/>
                  </a:cubicBezTo>
                  <a:cubicBezTo>
                    <a:pt x="1835" y="1952"/>
                    <a:pt x="2235" y="1418"/>
                    <a:pt x="2135" y="851"/>
                  </a:cubicBezTo>
                  <a:cubicBezTo>
                    <a:pt x="2076" y="347"/>
                    <a:pt x="1647" y="1"/>
                    <a:pt x="115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3"/>
            <p:cNvSpPr/>
            <p:nvPr/>
          </p:nvSpPr>
          <p:spPr>
            <a:xfrm>
              <a:off x="7065434" y="2990491"/>
              <a:ext cx="86644" cy="27597"/>
            </a:xfrm>
            <a:custGeom>
              <a:rect b="b" l="l" r="r" t="t"/>
              <a:pathLst>
                <a:path extrusionOk="0" h="1339" w="4204">
                  <a:moveTo>
                    <a:pt x="2335" y="0"/>
                  </a:moveTo>
                  <a:cubicBezTo>
                    <a:pt x="2224" y="0"/>
                    <a:pt x="2113" y="7"/>
                    <a:pt x="2002" y="20"/>
                  </a:cubicBezTo>
                  <a:cubicBezTo>
                    <a:pt x="1401" y="87"/>
                    <a:pt x="868" y="320"/>
                    <a:pt x="401" y="720"/>
                  </a:cubicBezTo>
                  <a:cubicBezTo>
                    <a:pt x="101" y="1021"/>
                    <a:pt x="0" y="1288"/>
                    <a:pt x="67" y="1321"/>
                  </a:cubicBezTo>
                  <a:cubicBezTo>
                    <a:pt x="79" y="1333"/>
                    <a:pt x="96" y="1338"/>
                    <a:pt x="118" y="1338"/>
                  </a:cubicBezTo>
                  <a:cubicBezTo>
                    <a:pt x="336" y="1338"/>
                    <a:pt x="1034" y="775"/>
                    <a:pt x="2035" y="654"/>
                  </a:cubicBezTo>
                  <a:cubicBezTo>
                    <a:pt x="2171" y="638"/>
                    <a:pt x="2304" y="631"/>
                    <a:pt x="2431" y="631"/>
                  </a:cubicBezTo>
                  <a:cubicBezTo>
                    <a:pt x="3212" y="631"/>
                    <a:pt x="3816" y="888"/>
                    <a:pt x="4046" y="888"/>
                  </a:cubicBezTo>
                  <a:cubicBezTo>
                    <a:pt x="4091" y="888"/>
                    <a:pt x="4122" y="878"/>
                    <a:pt x="4137" y="854"/>
                  </a:cubicBezTo>
                  <a:cubicBezTo>
                    <a:pt x="4203" y="787"/>
                    <a:pt x="4037" y="554"/>
                    <a:pt x="3670" y="354"/>
                  </a:cubicBezTo>
                  <a:cubicBezTo>
                    <a:pt x="3241" y="112"/>
                    <a:pt x="2790" y="0"/>
                    <a:pt x="233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
            <p:cNvSpPr/>
            <p:nvPr/>
          </p:nvSpPr>
          <p:spPr>
            <a:xfrm>
              <a:off x="6866754" y="3012544"/>
              <a:ext cx="45383" cy="43302"/>
            </a:xfrm>
            <a:custGeom>
              <a:rect b="b" l="l" r="r" t="t"/>
              <a:pathLst>
                <a:path extrusionOk="0" h="2101" w="2202">
                  <a:moveTo>
                    <a:pt x="1120" y="1"/>
                  </a:moveTo>
                  <a:cubicBezTo>
                    <a:pt x="1059" y="1"/>
                    <a:pt x="997" y="6"/>
                    <a:pt x="934" y="17"/>
                  </a:cubicBezTo>
                  <a:cubicBezTo>
                    <a:pt x="367" y="117"/>
                    <a:pt x="0" y="651"/>
                    <a:pt x="100" y="1218"/>
                  </a:cubicBezTo>
                  <a:cubicBezTo>
                    <a:pt x="160" y="1727"/>
                    <a:pt x="595" y="2101"/>
                    <a:pt x="1093" y="2101"/>
                  </a:cubicBezTo>
                  <a:cubicBezTo>
                    <a:pt x="1151" y="2101"/>
                    <a:pt x="1209" y="2096"/>
                    <a:pt x="1268" y="2086"/>
                  </a:cubicBezTo>
                  <a:cubicBezTo>
                    <a:pt x="1835" y="1985"/>
                    <a:pt x="2202" y="1452"/>
                    <a:pt x="2135" y="885"/>
                  </a:cubicBezTo>
                  <a:cubicBezTo>
                    <a:pt x="2046" y="350"/>
                    <a:pt x="1614" y="1"/>
                    <a:pt x="112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
            <p:cNvSpPr/>
            <p:nvPr/>
          </p:nvSpPr>
          <p:spPr>
            <a:xfrm>
              <a:off x="6846123" y="3008360"/>
              <a:ext cx="86644" cy="27597"/>
            </a:xfrm>
            <a:custGeom>
              <a:rect b="b" l="l" r="r" t="t"/>
              <a:pathLst>
                <a:path extrusionOk="0" h="1339" w="4204">
                  <a:moveTo>
                    <a:pt x="2318" y="0"/>
                  </a:moveTo>
                  <a:cubicBezTo>
                    <a:pt x="2203" y="0"/>
                    <a:pt x="2086" y="7"/>
                    <a:pt x="1969" y="20"/>
                  </a:cubicBezTo>
                  <a:cubicBezTo>
                    <a:pt x="1402" y="87"/>
                    <a:pt x="834" y="320"/>
                    <a:pt x="401" y="721"/>
                  </a:cubicBezTo>
                  <a:cubicBezTo>
                    <a:pt x="101" y="1021"/>
                    <a:pt x="1" y="1288"/>
                    <a:pt x="67" y="1321"/>
                  </a:cubicBezTo>
                  <a:cubicBezTo>
                    <a:pt x="79" y="1333"/>
                    <a:pt x="96" y="1339"/>
                    <a:pt x="118" y="1339"/>
                  </a:cubicBezTo>
                  <a:cubicBezTo>
                    <a:pt x="336" y="1339"/>
                    <a:pt x="1034" y="775"/>
                    <a:pt x="2035" y="654"/>
                  </a:cubicBezTo>
                  <a:cubicBezTo>
                    <a:pt x="2171" y="638"/>
                    <a:pt x="2303" y="631"/>
                    <a:pt x="2430" y="631"/>
                  </a:cubicBezTo>
                  <a:cubicBezTo>
                    <a:pt x="3206" y="631"/>
                    <a:pt x="3794" y="889"/>
                    <a:pt x="4035" y="889"/>
                  </a:cubicBezTo>
                  <a:cubicBezTo>
                    <a:pt x="4083" y="889"/>
                    <a:pt x="4117" y="878"/>
                    <a:pt x="4137" y="854"/>
                  </a:cubicBezTo>
                  <a:cubicBezTo>
                    <a:pt x="4204" y="787"/>
                    <a:pt x="4037" y="554"/>
                    <a:pt x="3636" y="354"/>
                  </a:cubicBezTo>
                  <a:cubicBezTo>
                    <a:pt x="3234" y="112"/>
                    <a:pt x="2789" y="0"/>
                    <a:pt x="23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
            <p:cNvSpPr/>
            <p:nvPr/>
          </p:nvSpPr>
          <p:spPr>
            <a:xfrm>
              <a:off x="6994618" y="2999807"/>
              <a:ext cx="92147" cy="189530"/>
            </a:xfrm>
            <a:custGeom>
              <a:rect b="b" l="l" r="r" t="t"/>
              <a:pathLst>
                <a:path extrusionOk="0" h="9196" w="4471">
                  <a:moveTo>
                    <a:pt x="107" y="0"/>
                  </a:moveTo>
                  <a:cubicBezTo>
                    <a:pt x="105" y="0"/>
                    <a:pt x="103" y="1"/>
                    <a:pt x="101" y="2"/>
                  </a:cubicBezTo>
                  <a:cubicBezTo>
                    <a:pt x="1" y="68"/>
                    <a:pt x="1135" y="2503"/>
                    <a:pt x="2669" y="5439"/>
                  </a:cubicBezTo>
                  <a:lnTo>
                    <a:pt x="3737" y="7474"/>
                  </a:lnTo>
                  <a:cubicBezTo>
                    <a:pt x="3937" y="7707"/>
                    <a:pt x="4037" y="8007"/>
                    <a:pt x="4037" y="8308"/>
                  </a:cubicBezTo>
                  <a:cubicBezTo>
                    <a:pt x="4004" y="8474"/>
                    <a:pt x="3737" y="8574"/>
                    <a:pt x="3470" y="8641"/>
                  </a:cubicBezTo>
                  <a:cubicBezTo>
                    <a:pt x="2369" y="8908"/>
                    <a:pt x="1702" y="9108"/>
                    <a:pt x="1702" y="9175"/>
                  </a:cubicBezTo>
                  <a:cubicBezTo>
                    <a:pt x="1709" y="9189"/>
                    <a:pt x="1745" y="9196"/>
                    <a:pt x="1809" y="9196"/>
                  </a:cubicBezTo>
                  <a:cubicBezTo>
                    <a:pt x="2043" y="9196"/>
                    <a:pt x="2652" y="9106"/>
                    <a:pt x="3570" y="8975"/>
                  </a:cubicBezTo>
                  <a:cubicBezTo>
                    <a:pt x="3703" y="8941"/>
                    <a:pt x="3870" y="8908"/>
                    <a:pt x="4037" y="8841"/>
                  </a:cubicBezTo>
                  <a:cubicBezTo>
                    <a:pt x="4237" y="8775"/>
                    <a:pt x="4370" y="8574"/>
                    <a:pt x="4437" y="8374"/>
                  </a:cubicBezTo>
                  <a:cubicBezTo>
                    <a:pt x="4471" y="8007"/>
                    <a:pt x="4370" y="7607"/>
                    <a:pt x="4170" y="7273"/>
                  </a:cubicBezTo>
                  <a:lnTo>
                    <a:pt x="3103" y="5205"/>
                  </a:lnTo>
                  <a:cubicBezTo>
                    <a:pt x="1590" y="2311"/>
                    <a:pt x="271" y="0"/>
                    <a:pt x="10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
            <p:cNvSpPr/>
            <p:nvPr/>
          </p:nvSpPr>
          <p:spPr>
            <a:xfrm>
              <a:off x="6960941" y="3212935"/>
              <a:ext cx="83883" cy="59748"/>
            </a:xfrm>
            <a:custGeom>
              <a:rect b="b" l="l" r="r" t="t"/>
              <a:pathLst>
                <a:path extrusionOk="0" h="2899" w="4070">
                  <a:moveTo>
                    <a:pt x="174" y="1"/>
                  </a:moveTo>
                  <a:cubicBezTo>
                    <a:pt x="172" y="1"/>
                    <a:pt x="169" y="1"/>
                    <a:pt x="167" y="1"/>
                  </a:cubicBezTo>
                  <a:cubicBezTo>
                    <a:pt x="100" y="1"/>
                    <a:pt x="0" y="335"/>
                    <a:pt x="100" y="835"/>
                  </a:cubicBezTo>
                  <a:cubicBezTo>
                    <a:pt x="267" y="1469"/>
                    <a:pt x="667" y="2069"/>
                    <a:pt x="1234" y="2436"/>
                  </a:cubicBezTo>
                  <a:cubicBezTo>
                    <a:pt x="1719" y="2733"/>
                    <a:pt x="2292" y="2899"/>
                    <a:pt x="2863" y="2899"/>
                  </a:cubicBezTo>
                  <a:cubicBezTo>
                    <a:pt x="2999" y="2899"/>
                    <a:pt x="3135" y="2889"/>
                    <a:pt x="3269" y="2870"/>
                  </a:cubicBezTo>
                  <a:cubicBezTo>
                    <a:pt x="3803" y="2770"/>
                    <a:pt x="4070" y="2603"/>
                    <a:pt x="4036" y="2503"/>
                  </a:cubicBezTo>
                  <a:cubicBezTo>
                    <a:pt x="4036" y="2336"/>
                    <a:pt x="2769" y="2637"/>
                    <a:pt x="1635" y="1903"/>
                  </a:cubicBezTo>
                  <a:cubicBezTo>
                    <a:pt x="516" y="1179"/>
                    <a:pt x="338" y="1"/>
                    <a:pt x="17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
            <p:cNvSpPr/>
            <p:nvPr/>
          </p:nvSpPr>
          <p:spPr>
            <a:xfrm>
              <a:off x="6815188" y="2908916"/>
              <a:ext cx="105894" cy="37922"/>
            </a:xfrm>
            <a:custGeom>
              <a:rect b="b" l="l" r="r" t="t"/>
              <a:pathLst>
                <a:path extrusionOk="0" h="1840" w="5138">
                  <a:moveTo>
                    <a:pt x="3364" y="0"/>
                  </a:moveTo>
                  <a:cubicBezTo>
                    <a:pt x="2346" y="0"/>
                    <a:pt x="1344" y="351"/>
                    <a:pt x="534" y="1009"/>
                  </a:cubicBezTo>
                  <a:cubicBezTo>
                    <a:pt x="134" y="1343"/>
                    <a:pt x="0" y="1643"/>
                    <a:pt x="101" y="1776"/>
                  </a:cubicBezTo>
                  <a:cubicBezTo>
                    <a:pt x="138" y="1820"/>
                    <a:pt x="205" y="1840"/>
                    <a:pt x="296" y="1840"/>
                  </a:cubicBezTo>
                  <a:cubicBezTo>
                    <a:pt x="689" y="1840"/>
                    <a:pt x="1547" y="1486"/>
                    <a:pt x="2602" y="1243"/>
                  </a:cubicBezTo>
                  <a:cubicBezTo>
                    <a:pt x="3870" y="909"/>
                    <a:pt x="5004" y="909"/>
                    <a:pt x="5071" y="609"/>
                  </a:cubicBezTo>
                  <a:cubicBezTo>
                    <a:pt x="5137" y="475"/>
                    <a:pt x="4837" y="242"/>
                    <a:pt x="4337" y="108"/>
                  </a:cubicBezTo>
                  <a:cubicBezTo>
                    <a:pt x="4015" y="36"/>
                    <a:pt x="3689" y="0"/>
                    <a:pt x="336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
            <p:cNvSpPr/>
            <p:nvPr/>
          </p:nvSpPr>
          <p:spPr>
            <a:xfrm>
              <a:off x="7054428" y="2913760"/>
              <a:ext cx="81142" cy="28194"/>
            </a:xfrm>
            <a:custGeom>
              <a:rect b="b" l="l" r="r" t="t"/>
              <a:pathLst>
                <a:path extrusionOk="0" h="1368" w="3937">
                  <a:moveTo>
                    <a:pt x="2126" y="1"/>
                  </a:moveTo>
                  <a:cubicBezTo>
                    <a:pt x="1513" y="1"/>
                    <a:pt x="913" y="205"/>
                    <a:pt x="434" y="607"/>
                  </a:cubicBezTo>
                  <a:cubicBezTo>
                    <a:pt x="101" y="908"/>
                    <a:pt x="1" y="1174"/>
                    <a:pt x="101" y="1275"/>
                  </a:cubicBezTo>
                  <a:cubicBezTo>
                    <a:pt x="168" y="1342"/>
                    <a:pt x="278" y="1368"/>
                    <a:pt x="421" y="1368"/>
                  </a:cubicBezTo>
                  <a:cubicBezTo>
                    <a:pt x="775" y="1368"/>
                    <a:pt x="1338" y="1212"/>
                    <a:pt x="2002" y="1141"/>
                  </a:cubicBezTo>
                  <a:cubicBezTo>
                    <a:pt x="2302" y="1108"/>
                    <a:pt x="2592" y="1104"/>
                    <a:pt x="2850" y="1104"/>
                  </a:cubicBezTo>
                  <a:cubicBezTo>
                    <a:pt x="2923" y="1104"/>
                    <a:pt x="2995" y="1104"/>
                    <a:pt x="3063" y="1104"/>
                  </a:cubicBezTo>
                  <a:cubicBezTo>
                    <a:pt x="3473" y="1104"/>
                    <a:pt x="3775" y="1093"/>
                    <a:pt x="3870" y="941"/>
                  </a:cubicBezTo>
                  <a:cubicBezTo>
                    <a:pt x="3937" y="807"/>
                    <a:pt x="3803" y="574"/>
                    <a:pt x="3470" y="340"/>
                  </a:cubicBezTo>
                  <a:cubicBezTo>
                    <a:pt x="3044" y="113"/>
                    <a:pt x="2581" y="1"/>
                    <a:pt x="212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3"/>
            <p:cNvSpPr/>
            <p:nvPr/>
          </p:nvSpPr>
          <p:spPr>
            <a:xfrm>
              <a:off x="6592311" y="3135132"/>
              <a:ext cx="124876" cy="155709"/>
            </a:xfrm>
            <a:custGeom>
              <a:rect b="b" l="l" r="r" t="t"/>
              <a:pathLst>
                <a:path extrusionOk="0" h="7555" w="6059">
                  <a:moveTo>
                    <a:pt x="4014" y="0"/>
                  </a:moveTo>
                  <a:cubicBezTo>
                    <a:pt x="2567" y="0"/>
                    <a:pt x="1" y="502"/>
                    <a:pt x="540" y="4110"/>
                  </a:cubicBezTo>
                  <a:cubicBezTo>
                    <a:pt x="957" y="6914"/>
                    <a:pt x="2687" y="7555"/>
                    <a:pt x="4098" y="7555"/>
                  </a:cubicBezTo>
                  <a:cubicBezTo>
                    <a:pt x="5170" y="7555"/>
                    <a:pt x="6059" y="7184"/>
                    <a:pt x="6044" y="7112"/>
                  </a:cubicBezTo>
                  <a:cubicBezTo>
                    <a:pt x="6044" y="6979"/>
                    <a:pt x="4944" y="74"/>
                    <a:pt x="4944" y="74"/>
                  </a:cubicBezTo>
                  <a:cubicBezTo>
                    <a:pt x="4908" y="65"/>
                    <a:pt x="4533" y="0"/>
                    <a:pt x="4014"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
            <p:cNvSpPr/>
            <p:nvPr/>
          </p:nvSpPr>
          <p:spPr>
            <a:xfrm>
              <a:off x="6627492" y="3171282"/>
              <a:ext cx="53648" cy="88170"/>
            </a:xfrm>
            <a:custGeom>
              <a:rect b="b" l="l" r="r" t="t"/>
              <a:pathLst>
                <a:path extrusionOk="0" h="4278" w="2603">
                  <a:moveTo>
                    <a:pt x="1151" y="1"/>
                  </a:moveTo>
                  <a:cubicBezTo>
                    <a:pt x="1090" y="1"/>
                    <a:pt x="1029" y="9"/>
                    <a:pt x="968" y="21"/>
                  </a:cubicBezTo>
                  <a:cubicBezTo>
                    <a:pt x="568" y="154"/>
                    <a:pt x="268" y="521"/>
                    <a:pt x="168" y="922"/>
                  </a:cubicBezTo>
                  <a:cubicBezTo>
                    <a:pt x="34" y="1389"/>
                    <a:pt x="1" y="1856"/>
                    <a:pt x="101" y="2356"/>
                  </a:cubicBezTo>
                  <a:cubicBezTo>
                    <a:pt x="268" y="3323"/>
                    <a:pt x="935" y="4157"/>
                    <a:pt x="1669" y="4257"/>
                  </a:cubicBezTo>
                  <a:cubicBezTo>
                    <a:pt x="1725" y="4271"/>
                    <a:pt x="1782" y="4278"/>
                    <a:pt x="1839" y="4278"/>
                  </a:cubicBezTo>
                  <a:cubicBezTo>
                    <a:pt x="2057" y="4278"/>
                    <a:pt x="2278" y="4182"/>
                    <a:pt x="2436" y="4024"/>
                  </a:cubicBezTo>
                  <a:cubicBezTo>
                    <a:pt x="2569" y="3857"/>
                    <a:pt x="2603" y="3757"/>
                    <a:pt x="2569" y="3757"/>
                  </a:cubicBezTo>
                  <a:cubicBezTo>
                    <a:pt x="2536" y="3757"/>
                    <a:pt x="2469" y="3824"/>
                    <a:pt x="2336" y="3924"/>
                  </a:cubicBezTo>
                  <a:cubicBezTo>
                    <a:pt x="2211" y="3999"/>
                    <a:pt x="2048" y="4036"/>
                    <a:pt x="1876" y="4036"/>
                  </a:cubicBezTo>
                  <a:cubicBezTo>
                    <a:pt x="1819" y="4036"/>
                    <a:pt x="1761" y="4032"/>
                    <a:pt x="1702" y="4024"/>
                  </a:cubicBezTo>
                  <a:cubicBezTo>
                    <a:pt x="1168" y="3890"/>
                    <a:pt x="601" y="3156"/>
                    <a:pt x="435" y="2256"/>
                  </a:cubicBezTo>
                  <a:cubicBezTo>
                    <a:pt x="368" y="1856"/>
                    <a:pt x="368" y="1422"/>
                    <a:pt x="501" y="1022"/>
                  </a:cubicBezTo>
                  <a:cubicBezTo>
                    <a:pt x="535" y="688"/>
                    <a:pt x="735" y="421"/>
                    <a:pt x="1035" y="254"/>
                  </a:cubicBezTo>
                  <a:cubicBezTo>
                    <a:pt x="1087" y="237"/>
                    <a:pt x="1141" y="229"/>
                    <a:pt x="1194" y="229"/>
                  </a:cubicBezTo>
                  <a:cubicBezTo>
                    <a:pt x="1347" y="229"/>
                    <a:pt x="1495" y="297"/>
                    <a:pt x="1569" y="421"/>
                  </a:cubicBezTo>
                  <a:cubicBezTo>
                    <a:pt x="1669" y="555"/>
                    <a:pt x="1635" y="655"/>
                    <a:pt x="1669" y="655"/>
                  </a:cubicBezTo>
                  <a:cubicBezTo>
                    <a:pt x="1702" y="655"/>
                    <a:pt x="1769" y="555"/>
                    <a:pt x="1702" y="354"/>
                  </a:cubicBezTo>
                  <a:cubicBezTo>
                    <a:pt x="1635" y="254"/>
                    <a:pt x="1569" y="154"/>
                    <a:pt x="1469" y="88"/>
                  </a:cubicBezTo>
                  <a:cubicBezTo>
                    <a:pt x="1363" y="24"/>
                    <a:pt x="1257" y="1"/>
                    <a:pt x="1151"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
            <p:cNvSpPr/>
            <p:nvPr/>
          </p:nvSpPr>
          <p:spPr>
            <a:xfrm>
              <a:off x="6641260" y="2670582"/>
              <a:ext cx="560324" cy="487674"/>
            </a:xfrm>
            <a:custGeom>
              <a:rect b="b" l="l" r="r" t="t"/>
              <a:pathLst>
                <a:path extrusionOk="0" h="23662" w="27187">
                  <a:moveTo>
                    <a:pt x="13370" y="1"/>
                  </a:moveTo>
                  <a:cubicBezTo>
                    <a:pt x="12894" y="1"/>
                    <a:pt x="12418" y="22"/>
                    <a:pt x="11942" y="64"/>
                  </a:cubicBezTo>
                  <a:cubicBezTo>
                    <a:pt x="8540" y="398"/>
                    <a:pt x="5404" y="2066"/>
                    <a:pt x="3169" y="4667"/>
                  </a:cubicBezTo>
                  <a:cubicBezTo>
                    <a:pt x="1501" y="6802"/>
                    <a:pt x="467" y="9371"/>
                    <a:pt x="234" y="12106"/>
                  </a:cubicBezTo>
                  <a:cubicBezTo>
                    <a:pt x="0" y="14808"/>
                    <a:pt x="300" y="17510"/>
                    <a:pt x="1168" y="20112"/>
                  </a:cubicBezTo>
                  <a:cubicBezTo>
                    <a:pt x="1501" y="21246"/>
                    <a:pt x="1968" y="22414"/>
                    <a:pt x="2869" y="23181"/>
                  </a:cubicBezTo>
                  <a:cubicBezTo>
                    <a:pt x="3213" y="23464"/>
                    <a:pt x="3691" y="23661"/>
                    <a:pt x="4134" y="23661"/>
                  </a:cubicBezTo>
                  <a:cubicBezTo>
                    <a:pt x="4421" y="23661"/>
                    <a:pt x="4693" y="23578"/>
                    <a:pt x="4904" y="23381"/>
                  </a:cubicBezTo>
                  <a:cubicBezTo>
                    <a:pt x="5170" y="23014"/>
                    <a:pt x="5304" y="22614"/>
                    <a:pt x="5304" y="22147"/>
                  </a:cubicBezTo>
                  <a:cubicBezTo>
                    <a:pt x="5804" y="18244"/>
                    <a:pt x="6238" y="14041"/>
                    <a:pt x="4403" y="10538"/>
                  </a:cubicBezTo>
                  <a:cubicBezTo>
                    <a:pt x="5170" y="9171"/>
                    <a:pt x="6205" y="7970"/>
                    <a:pt x="7439" y="7002"/>
                  </a:cubicBezTo>
                  <a:cubicBezTo>
                    <a:pt x="8471" y="6215"/>
                    <a:pt x="9701" y="5803"/>
                    <a:pt x="10969" y="5803"/>
                  </a:cubicBezTo>
                  <a:cubicBezTo>
                    <a:pt x="11259" y="5803"/>
                    <a:pt x="11550" y="5825"/>
                    <a:pt x="11842" y="5868"/>
                  </a:cubicBezTo>
                  <a:cubicBezTo>
                    <a:pt x="14144" y="6269"/>
                    <a:pt x="15745" y="8237"/>
                    <a:pt x="17679" y="9504"/>
                  </a:cubicBezTo>
                  <a:cubicBezTo>
                    <a:pt x="19415" y="10627"/>
                    <a:pt x="21414" y="11201"/>
                    <a:pt x="23422" y="11201"/>
                  </a:cubicBezTo>
                  <a:cubicBezTo>
                    <a:pt x="24694" y="11201"/>
                    <a:pt x="25970" y="10971"/>
                    <a:pt x="27186" y="10505"/>
                  </a:cubicBezTo>
                  <a:lnTo>
                    <a:pt x="25118" y="5401"/>
                  </a:lnTo>
                  <a:cubicBezTo>
                    <a:pt x="24251" y="4100"/>
                    <a:pt x="23050" y="3033"/>
                    <a:pt x="21649" y="2299"/>
                  </a:cubicBezTo>
                  <a:cubicBezTo>
                    <a:pt x="19128" y="781"/>
                    <a:pt x="16263" y="1"/>
                    <a:pt x="1337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
            <p:cNvSpPr/>
            <p:nvPr/>
          </p:nvSpPr>
          <p:spPr>
            <a:xfrm>
              <a:off x="6730625" y="2660216"/>
              <a:ext cx="536272" cy="149196"/>
            </a:xfrm>
            <a:custGeom>
              <a:rect b="b" l="l" r="r" t="t"/>
              <a:pathLst>
                <a:path extrusionOk="0" h="7239" w="26020">
                  <a:moveTo>
                    <a:pt x="22055" y="238"/>
                  </a:moveTo>
                  <a:cubicBezTo>
                    <a:pt x="22334" y="238"/>
                    <a:pt x="22610" y="313"/>
                    <a:pt x="22850" y="467"/>
                  </a:cubicBezTo>
                  <a:cubicBezTo>
                    <a:pt x="23317" y="834"/>
                    <a:pt x="23617" y="1368"/>
                    <a:pt x="23684" y="1968"/>
                  </a:cubicBezTo>
                  <a:cubicBezTo>
                    <a:pt x="23729" y="2398"/>
                    <a:pt x="23652" y="2813"/>
                    <a:pt x="23472" y="3192"/>
                  </a:cubicBezTo>
                  <a:lnTo>
                    <a:pt x="23472" y="3192"/>
                  </a:lnTo>
                  <a:cubicBezTo>
                    <a:pt x="23227" y="3227"/>
                    <a:pt x="22983" y="3249"/>
                    <a:pt x="22738" y="3249"/>
                  </a:cubicBezTo>
                  <a:cubicBezTo>
                    <a:pt x="22631" y="3249"/>
                    <a:pt x="22524" y="3245"/>
                    <a:pt x="22417" y="3236"/>
                  </a:cubicBezTo>
                  <a:cubicBezTo>
                    <a:pt x="21983" y="3202"/>
                    <a:pt x="21549" y="3069"/>
                    <a:pt x="21182" y="2802"/>
                  </a:cubicBezTo>
                  <a:cubicBezTo>
                    <a:pt x="20782" y="2535"/>
                    <a:pt x="20515" y="2102"/>
                    <a:pt x="20482" y="1635"/>
                  </a:cubicBezTo>
                  <a:cubicBezTo>
                    <a:pt x="20515" y="1101"/>
                    <a:pt x="20815" y="634"/>
                    <a:pt x="21282" y="434"/>
                  </a:cubicBezTo>
                  <a:cubicBezTo>
                    <a:pt x="21525" y="304"/>
                    <a:pt x="21792" y="238"/>
                    <a:pt x="22055" y="238"/>
                  </a:cubicBezTo>
                  <a:close/>
                  <a:moveTo>
                    <a:pt x="22050" y="0"/>
                  </a:moveTo>
                  <a:cubicBezTo>
                    <a:pt x="21749" y="0"/>
                    <a:pt x="21449" y="67"/>
                    <a:pt x="21182" y="234"/>
                  </a:cubicBezTo>
                  <a:cubicBezTo>
                    <a:pt x="20649" y="467"/>
                    <a:pt x="20315" y="1001"/>
                    <a:pt x="20282" y="1601"/>
                  </a:cubicBezTo>
                  <a:cubicBezTo>
                    <a:pt x="20348" y="2135"/>
                    <a:pt x="20615" y="2635"/>
                    <a:pt x="21082" y="2936"/>
                  </a:cubicBezTo>
                  <a:cubicBezTo>
                    <a:pt x="21483" y="3169"/>
                    <a:pt x="21916" y="3336"/>
                    <a:pt x="22417" y="3336"/>
                  </a:cubicBezTo>
                  <a:cubicBezTo>
                    <a:pt x="22524" y="3345"/>
                    <a:pt x="22633" y="3349"/>
                    <a:pt x="22744" y="3349"/>
                  </a:cubicBezTo>
                  <a:cubicBezTo>
                    <a:pt x="22967" y="3349"/>
                    <a:pt x="23194" y="3332"/>
                    <a:pt x="23415" y="3304"/>
                  </a:cubicBezTo>
                  <a:lnTo>
                    <a:pt x="23415" y="3304"/>
                  </a:lnTo>
                  <a:cubicBezTo>
                    <a:pt x="23341" y="3443"/>
                    <a:pt x="23252" y="3576"/>
                    <a:pt x="23150" y="3703"/>
                  </a:cubicBezTo>
                  <a:cubicBezTo>
                    <a:pt x="22750" y="4203"/>
                    <a:pt x="22183" y="4603"/>
                    <a:pt x="21583" y="4837"/>
                  </a:cubicBezTo>
                  <a:cubicBezTo>
                    <a:pt x="20892" y="5079"/>
                    <a:pt x="20174" y="5204"/>
                    <a:pt x="19457" y="5204"/>
                  </a:cubicBezTo>
                  <a:cubicBezTo>
                    <a:pt x="18790" y="5204"/>
                    <a:pt x="18123" y="5095"/>
                    <a:pt x="17480" y="4870"/>
                  </a:cubicBezTo>
                  <a:cubicBezTo>
                    <a:pt x="16112" y="4470"/>
                    <a:pt x="14811" y="3870"/>
                    <a:pt x="13610" y="3136"/>
                  </a:cubicBezTo>
                  <a:cubicBezTo>
                    <a:pt x="12443" y="2469"/>
                    <a:pt x="11242" y="1901"/>
                    <a:pt x="10008" y="1434"/>
                  </a:cubicBezTo>
                  <a:cubicBezTo>
                    <a:pt x="9128" y="1108"/>
                    <a:pt x="8210" y="951"/>
                    <a:pt x="7297" y="951"/>
                  </a:cubicBezTo>
                  <a:cubicBezTo>
                    <a:pt x="6998" y="951"/>
                    <a:pt x="6701" y="968"/>
                    <a:pt x="6405" y="1001"/>
                  </a:cubicBezTo>
                  <a:cubicBezTo>
                    <a:pt x="5371" y="1201"/>
                    <a:pt x="4370" y="1601"/>
                    <a:pt x="3503" y="2202"/>
                  </a:cubicBezTo>
                  <a:cubicBezTo>
                    <a:pt x="2235" y="3069"/>
                    <a:pt x="1235" y="4270"/>
                    <a:pt x="568" y="5671"/>
                  </a:cubicBezTo>
                  <a:cubicBezTo>
                    <a:pt x="401" y="6038"/>
                    <a:pt x="234" y="6405"/>
                    <a:pt x="101" y="6805"/>
                  </a:cubicBezTo>
                  <a:cubicBezTo>
                    <a:pt x="67" y="6938"/>
                    <a:pt x="34" y="7038"/>
                    <a:pt x="1" y="7105"/>
                  </a:cubicBezTo>
                  <a:cubicBezTo>
                    <a:pt x="1" y="7139"/>
                    <a:pt x="1" y="7205"/>
                    <a:pt x="1" y="7239"/>
                  </a:cubicBezTo>
                  <a:cubicBezTo>
                    <a:pt x="67" y="7105"/>
                    <a:pt x="101" y="6938"/>
                    <a:pt x="167" y="6805"/>
                  </a:cubicBezTo>
                  <a:cubicBezTo>
                    <a:pt x="267" y="6538"/>
                    <a:pt x="401" y="6171"/>
                    <a:pt x="668" y="5671"/>
                  </a:cubicBezTo>
                  <a:cubicBezTo>
                    <a:pt x="1335" y="4337"/>
                    <a:pt x="2336" y="3169"/>
                    <a:pt x="3570" y="2302"/>
                  </a:cubicBezTo>
                  <a:cubicBezTo>
                    <a:pt x="4437" y="1735"/>
                    <a:pt x="5404" y="1368"/>
                    <a:pt x="6438" y="1201"/>
                  </a:cubicBezTo>
                  <a:cubicBezTo>
                    <a:pt x="6726" y="1168"/>
                    <a:pt x="7015" y="1151"/>
                    <a:pt x="7305" y="1151"/>
                  </a:cubicBezTo>
                  <a:cubicBezTo>
                    <a:pt x="8191" y="1151"/>
                    <a:pt x="9078" y="1308"/>
                    <a:pt x="9908" y="1635"/>
                  </a:cubicBezTo>
                  <a:cubicBezTo>
                    <a:pt x="11142" y="2102"/>
                    <a:pt x="12343" y="2669"/>
                    <a:pt x="13477" y="3336"/>
                  </a:cubicBezTo>
                  <a:cubicBezTo>
                    <a:pt x="14711" y="4070"/>
                    <a:pt x="16012" y="4670"/>
                    <a:pt x="17380" y="5104"/>
                  </a:cubicBezTo>
                  <a:cubicBezTo>
                    <a:pt x="18044" y="5325"/>
                    <a:pt x="18731" y="5434"/>
                    <a:pt x="19419" y="5434"/>
                  </a:cubicBezTo>
                  <a:cubicBezTo>
                    <a:pt x="20182" y="5434"/>
                    <a:pt x="20946" y="5300"/>
                    <a:pt x="21683" y="5037"/>
                  </a:cubicBezTo>
                  <a:cubicBezTo>
                    <a:pt x="22316" y="4804"/>
                    <a:pt x="22884" y="4370"/>
                    <a:pt x="23351" y="3803"/>
                  </a:cubicBezTo>
                  <a:cubicBezTo>
                    <a:pt x="23476" y="3636"/>
                    <a:pt x="23584" y="3457"/>
                    <a:pt x="23672" y="3267"/>
                  </a:cubicBezTo>
                  <a:lnTo>
                    <a:pt x="23672" y="3267"/>
                  </a:lnTo>
                  <a:cubicBezTo>
                    <a:pt x="24331" y="3196"/>
                    <a:pt x="24957" y="2897"/>
                    <a:pt x="25419" y="2435"/>
                  </a:cubicBezTo>
                  <a:cubicBezTo>
                    <a:pt x="25719" y="2135"/>
                    <a:pt x="25919" y="1768"/>
                    <a:pt x="25986" y="1334"/>
                  </a:cubicBezTo>
                  <a:cubicBezTo>
                    <a:pt x="26019" y="1201"/>
                    <a:pt x="26019" y="1068"/>
                    <a:pt x="25986" y="934"/>
                  </a:cubicBezTo>
                  <a:lnTo>
                    <a:pt x="25986" y="934"/>
                  </a:lnTo>
                  <a:cubicBezTo>
                    <a:pt x="25986" y="935"/>
                    <a:pt x="26019" y="1069"/>
                    <a:pt x="25952" y="1368"/>
                  </a:cubicBezTo>
                  <a:cubicBezTo>
                    <a:pt x="25852" y="1768"/>
                    <a:pt x="25652" y="2135"/>
                    <a:pt x="25352" y="2402"/>
                  </a:cubicBezTo>
                  <a:cubicBezTo>
                    <a:pt x="24909" y="2813"/>
                    <a:pt x="24346" y="3075"/>
                    <a:pt x="23719" y="3157"/>
                  </a:cubicBezTo>
                  <a:lnTo>
                    <a:pt x="23719" y="3157"/>
                  </a:lnTo>
                  <a:cubicBezTo>
                    <a:pt x="23878" y="2768"/>
                    <a:pt x="23947" y="2341"/>
                    <a:pt x="23884" y="1901"/>
                  </a:cubicBezTo>
                  <a:cubicBezTo>
                    <a:pt x="23851" y="1268"/>
                    <a:pt x="23484" y="667"/>
                    <a:pt x="22950" y="267"/>
                  </a:cubicBezTo>
                  <a:cubicBezTo>
                    <a:pt x="22683" y="100"/>
                    <a:pt x="22383" y="0"/>
                    <a:pt x="2205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3"/>
            <p:cNvSpPr/>
            <p:nvPr/>
          </p:nvSpPr>
          <p:spPr>
            <a:xfrm>
              <a:off x="6568383" y="2819016"/>
              <a:ext cx="145074" cy="132708"/>
            </a:xfrm>
            <a:custGeom>
              <a:rect b="b" l="l" r="r" t="t"/>
              <a:pathLst>
                <a:path extrusionOk="0" h="6439" w="7039">
                  <a:moveTo>
                    <a:pt x="6905" y="1"/>
                  </a:moveTo>
                  <a:cubicBezTo>
                    <a:pt x="6905" y="534"/>
                    <a:pt x="6872" y="1035"/>
                    <a:pt x="6772" y="1568"/>
                  </a:cubicBezTo>
                  <a:cubicBezTo>
                    <a:pt x="6538" y="2803"/>
                    <a:pt x="5871" y="3937"/>
                    <a:pt x="4937" y="4771"/>
                  </a:cubicBezTo>
                  <a:cubicBezTo>
                    <a:pt x="4403" y="5238"/>
                    <a:pt x="3836" y="5605"/>
                    <a:pt x="3203" y="5872"/>
                  </a:cubicBezTo>
                  <a:cubicBezTo>
                    <a:pt x="2669" y="6105"/>
                    <a:pt x="2135" y="6238"/>
                    <a:pt x="1568" y="6272"/>
                  </a:cubicBezTo>
                  <a:cubicBezTo>
                    <a:pt x="1034" y="6238"/>
                    <a:pt x="501" y="6172"/>
                    <a:pt x="0" y="6038"/>
                  </a:cubicBezTo>
                  <a:lnTo>
                    <a:pt x="0" y="6038"/>
                  </a:lnTo>
                  <a:cubicBezTo>
                    <a:pt x="134" y="6105"/>
                    <a:pt x="267" y="6172"/>
                    <a:pt x="401" y="6205"/>
                  </a:cubicBezTo>
                  <a:cubicBezTo>
                    <a:pt x="767" y="6339"/>
                    <a:pt x="1168" y="6405"/>
                    <a:pt x="1568" y="6439"/>
                  </a:cubicBezTo>
                  <a:cubicBezTo>
                    <a:pt x="2135" y="6439"/>
                    <a:pt x="2736" y="6305"/>
                    <a:pt x="3269" y="6105"/>
                  </a:cubicBezTo>
                  <a:cubicBezTo>
                    <a:pt x="3936" y="5805"/>
                    <a:pt x="4537" y="5438"/>
                    <a:pt x="5104" y="4971"/>
                  </a:cubicBezTo>
                  <a:cubicBezTo>
                    <a:pt x="6071" y="4070"/>
                    <a:pt x="6738" y="2903"/>
                    <a:pt x="6939" y="1602"/>
                  </a:cubicBezTo>
                  <a:cubicBezTo>
                    <a:pt x="7005" y="1201"/>
                    <a:pt x="7039" y="801"/>
                    <a:pt x="7005" y="434"/>
                  </a:cubicBezTo>
                  <a:cubicBezTo>
                    <a:pt x="7005" y="267"/>
                    <a:pt x="6972" y="134"/>
                    <a:pt x="6905"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3"/>
            <p:cNvSpPr/>
            <p:nvPr/>
          </p:nvSpPr>
          <p:spPr>
            <a:xfrm>
              <a:off x="6581449" y="2890512"/>
              <a:ext cx="149876" cy="127658"/>
            </a:xfrm>
            <a:custGeom>
              <a:rect b="b" l="l" r="r" t="t"/>
              <a:pathLst>
                <a:path extrusionOk="0" h="6194" w="7272">
                  <a:moveTo>
                    <a:pt x="7239" y="1"/>
                  </a:moveTo>
                  <a:cubicBezTo>
                    <a:pt x="7172" y="1"/>
                    <a:pt x="7138" y="568"/>
                    <a:pt x="6838" y="1468"/>
                  </a:cubicBezTo>
                  <a:cubicBezTo>
                    <a:pt x="6004" y="3837"/>
                    <a:pt x="3970" y="5538"/>
                    <a:pt x="1534" y="5972"/>
                  </a:cubicBezTo>
                  <a:cubicBezTo>
                    <a:pt x="600" y="6105"/>
                    <a:pt x="0" y="6072"/>
                    <a:pt x="0" y="6105"/>
                  </a:cubicBezTo>
                  <a:cubicBezTo>
                    <a:pt x="122" y="6154"/>
                    <a:pt x="226" y="6185"/>
                    <a:pt x="339" y="6185"/>
                  </a:cubicBezTo>
                  <a:cubicBezTo>
                    <a:pt x="380" y="6185"/>
                    <a:pt x="422" y="6181"/>
                    <a:pt x="467" y="6172"/>
                  </a:cubicBezTo>
                  <a:cubicBezTo>
                    <a:pt x="619" y="6186"/>
                    <a:pt x="771" y="6194"/>
                    <a:pt x="925" y="6194"/>
                  </a:cubicBezTo>
                  <a:cubicBezTo>
                    <a:pt x="1144" y="6194"/>
                    <a:pt x="1367" y="6178"/>
                    <a:pt x="1601" y="6139"/>
                  </a:cubicBezTo>
                  <a:cubicBezTo>
                    <a:pt x="4136" y="5805"/>
                    <a:pt x="6271" y="4004"/>
                    <a:pt x="7005" y="1535"/>
                  </a:cubicBezTo>
                  <a:cubicBezTo>
                    <a:pt x="7138" y="1168"/>
                    <a:pt x="7205" y="801"/>
                    <a:pt x="7239" y="401"/>
                  </a:cubicBezTo>
                  <a:cubicBezTo>
                    <a:pt x="7272" y="268"/>
                    <a:pt x="7272" y="134"/>
                    <a:pt x="7239"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
            <p:cNvSpPr/>
            <p:nvPr/>
          </p:nvSpPr>
          <p:spPr>
            <a:xfrm>
              <a:off x="6858489" y="3130453"/>
              <a:ext cx="5523" cy="5523"/>
            </a:xfrm>
            <a:custGeom>
              <a:rect b="b" l="l" r="r" t="t"/>
              <a:pathLst>
                <a:path extrusionOk="0" h="268" w="268">
                  <a:moveTo>
                    <a:pt x="101" y="0"/>
                  </a:moveTo>
                  <a:cubicBezTo>
                    <a:pt x="34" y="34"/>
                    <a:pt x="1" y="101"/>
                    <a:pt x="34" y="167"/>
                  </a:cubicBezTo>
                  <a:cubicBezTo>
                    <a:pt x="34" y="234"/>
                    <a:pt x="101" y="267"/>
                    <a:pt x="168" y="267"/>
                  </a:cubicBezTo>
                  <a:cubicBezTo>
                    <a:pt x="234" y="234"/>
                    <a:pt x="268" y="167"/>
                    <a:pt x="268" y="101"/>
                  </a:cubicBezTo>
                  <a:cubicBezTo>
                    <a:pt x="234" y="34"/>
                    <a:pt x="168" y="0"/>
                    <a:pt x="101"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
            <p:cNvSpPr/>
            <p:nvPr/>
          </p:nvSpPr>
          <p:spPr>
            <a:xfrm>
              <a:off x="6899750" y="3114646"/>
              <a:ext cx="6884" cy="6204"/>
            </a:xfrm>
            <a:custGeom>
              <a:rect b="b" l="l" r="r" t="t"/>
              <a:pathLst>
                <a:path extrusionOk="0" h="301" w="334">
                  <a:moveTo>
                    <a:pt x="134" y="0"/>
                  </a:moveTo>
                  <a:cubicBezTo>
                    <a:pt x="0" y="100"/>
                    <a:pt x="67" y="300"/>
                    <a:pt x="234" y="300"/>
                  </a:cubicBezTo>
                  <a:cubicBezTo>
                    <a:pt x="301" y="267"/>
                    <a:pt x="334" y="167"/>
                    <a:pt x="301" y="100"/>
                  </a:cubicBezTo>
                  <a:cubicBezTo>
                    <a:pt x="301" y="34"/>
                    <a:pt x="234" y="0"/>
                    <a:pt x="134"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
            <p:cNvSpPr/>
            <p:nvPr/>
          </p:nvSpPr>
          <p:spPr>
            <a:xfrm>
              <a:off x="6930006" y="3108318"/>
              <a:ext cx="6204" cy="8409"/>
            </a:xfrm>
            <a:custGeom>
              <a:rect b="b" l="l" r="r" t="t"/>
              <a:pathLst>
                <a:path extrusionOk="0" h="408" w="301">
                  <a:moveTo>
                    <a:pt x="127" y="0"/>
                  </a:moveTo>
                  <a:cubicBezTo>
                    <a:pt x="118" y="0"/>
                    <a:pt x="109" y="3"/>
                    <a:pt x="100" y="7"/>
                  </a:cubicBezTo>
                  <a:cubicBezTo>
                    <a:pt x="33" y="7"/>
                    <a:pt x="0" y="107"/>
                    <a:pt x="33" y="241"/>
                  </a:cubicBezTo>
                  <a:cubicBezTo>
                    <a:pt x="67" y="341"/>
                    <a:pt x="134" y="407"/>
                    <a:pt x="200" y="407"/>
                  </a:cubicBezTo>
                  <a:cubicBezTo>
                    <a:pt x="267" y="374"/>
                    <a:pt x="300" y="274"/>
                    <a:pt x="267" y="174"/>
                  </a:cubicBezTo>
                  <a:cubicBezTo>
                    <a:pt x="238" y="87"/>
                    <a:pt x="184" y="0"/>
                    <a:pt x="127"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
            <p:cNvSpPr/>
            <p:nvPr/>
          </p:nvSpPr>
          <p:spPr>
            <a:xfrm>
              <a:off x="6883942" y="3156999"/>
              <a:ext cx="5523" cy="3730"/>
            </a:xfrm>
            <a:custGeom>
              <a:rect b="b" l="l" r="r" t="t"/>
              <a:pathLst>
                <a:path extrusionOk="0" h="181" w="268">
                  <a:moveTo>
                    <a:pt x="186" y="0"/>
                  </a:moveTo>
                  <a:cubicBezTo>
                    <a:pt x="169" y="0"/>
                    <a:pt x="151" y="4"/>
                    <a:pt x="134" y="13"/>
                  </a:cubicBezTo>
                  <a:cubicBezTo>
                    <a:pt x="67" y="13"/>
                    <a:pt x="0" y="47"/>
                    <a:pt x="34" y="80"/>
                  </a:cubicBezTo>
                  <a:cubicBezTo>
                    <a:pt x="34" y="147"/>
                    <a:pt x="67" y="180"/>
                    <a:pt x="134" y="180"/>
                  </a:cubicBezTo>
                  <a:cubicBezTo>
                    <a:pt x="200" y="180"/>
                    <a:pt x="267" y="113"/>
                    <a:pt x="267" y="80"/>
                  </a:cubicBezTo>
                  <a:cubicBezTo>
                    <a:pt x="267" y="31"/>
                    <a:pt x="231" y="0"/>
                    <a:pt x="186"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
            <p:cNvSpPr/>
            <p:nvPr/>
          </p:nvSpPr>
          <p:spPr>
            <a:xfrm>
              <a:off x="6923184" y="3142160"/>
              <a:ext cx="4782" cy="4411"/>
            </a:xfrm>
            <a:custGeom>
              <a:rect b="b" l="l" r="r" t="t"/>
              <a:pathLst>
                <a:path extrusionOk="0" h="214" w="232">
                  <a:moveTo>
                    <a:pt x="174" y="0"/>
                  </a:moveTo>
                  <a:cubicBezTo>
                    <a:pt x="98" y="0"/>
                    <a:pt x="0" y="214"/>
                    <a:pt x="84" y="214"/>
                  </a:cubicBezTo>
                  <a:cubicBezTo>
                    <a:pt x="96" y="214"/>
                    <a:pt x="111" y="210"/>
                    <a:pt x="131" y="200"/>
                  </a:cubicBezTo>
                  <a:cubicBezTo>
                    <a:pt x="198" y="200"/>
                    <a:pt x="231" y="133"/>
                    <a:pt x="231" y="66"/>
                  </a:cubicBezTo>
                  <a:cubicBezTo>
                    <a:pt x="217" y="18"/>
                    <a:pt x="197" y="0"/>
                    <a:pt x="174"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
            <p:cNvSpPr/>
            <p:nvPr/>
          </p:nvSpPr>
          <p:spPr>
            <a:xfrm>
              <a:off x="7127305" y="3091088"/>
              <a:ext cx="6204" cy="5688"/>
            </a:xfrm>
            <a:custGeom>
              <a:rect b="b" l="l" r="r" t="t"/>
              <a:pathLst>
                <a:path extrusionOk="0" h="276" w="301">
                  <a:moveTo>
                    <a:pt x="140" y="0"/>
                  </a:moveTo>
                  <a:cubicBezTo>
                    <a:pt x="126" y="0"/>
                    <a:pt x="113" y="3"/>
                    <a:pt x="101" y="9"/>
                  </a:cubicBezTo>
                  <a:cubicBezTo>
                    <a:pt x="34" y="42"/>
                    <a:pt x="1" y="109"/>
                    <a:pt x="34" y="176"/>
                  </a:cubicBezTo>
                  <a:cubicBezTo>
                    <a:pt x="67" y="243"/>
                    <a:pt x="134" y="276"/>
                    <a:pt x="201" y="276"/>
                  </a:cubicBezTo>
                  <a:cubicBezTo>
                    <a:pt x="267" y="243"/>
                    <a:pt x="301" y="176"/>
                    <a:pt x="267" y="109"/>
                  </a:cubicBezTo>
                  <a:cubicBezTo>
                    <a:pt x="267" y="55"/>
                    <a:pt x="201" y="0"/>
                    <a:pt x="140"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
            <p:cNvSpPr/>
            <p:nvPr/>
          </p:nvSpPr>
          <p:spPr>
            <a:xfrm>
              <a:off x="7156860" y="3084390"/>
              <a:ext cx="6904" cy="6204"/>
            </a:xfrm>
            <a:custGeom>
              <a:rect b="b" l="l" r="r" t="t"/>
              <a:pathLst>
                <a:path extrusionOk="0" h="301" w="335">
                  <a:moveTo>
                    <a:pt x="134" y="1"/>
                  </a:moveTo>
                  <a:cubicBezTo>
                    <a:pt x="34" y="1"/>
                    <a:pt x="1" y="101"/>
                    <a:pt x="34" y="167"/>
                  </a:cubicBezTo>
                  <a:cubicBezTo>
                    <a:pt x="68" y="267"/>
                    <a:pt x="134" y="301"/>
                    <a:pt x="201" y="301"/>
                  </a:cubicBezTo>
                  <a:cubicBezTo>
                    <a:pt x="335" y="201"/>
                    <a:pt x="301" y="1"/>
                    <a:pt x="134"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
            <p:cNvSpPr/>
            <p:nvPr/>
          </p:nvSpPr>
          <p:spPr>
            <a:xfrm>
              <a:off x="7101873" y="3095829"/>
              <a:ext cx="5256" cy="4658"/>
            </a:xfrm>
            <a:custGeom>
              <a:rect b="b" l="l" r="r" t="t"/>
              <a:pathLst>
                <a:path extrusionOk="0" h="226" w="255">
                  <a:moveTo>
                    <a:pt x="136" y="1"/>
                  </a:moveTo>
                  <a:cubicBezTo>
                    <a:pt x="125" y="1"/>
                    <a:pt x="113" y="4"/>
                    <a:pt x="100" y="13"/>
                  </a:cubicBezTo>
                  <a:cubicBezTo>
                    <a:pt x="34" y="13"/>
                    <a:pt x="0" y="79"/>
                    <a:pt x="0" y="146"/>
                  </a:cubicBezTo>
                  <a:cubicBezTo>
                    <a:pt x="25" y="195"/>
                    <a:pt x="67" y="226"/>
                    <a:pt x="114" y="226"/>
                  </a:cubicBezTo>
                  <a:cubicBezTo>
                    <a:pt x="131" y="226"/>
                    <a:pt x="149" y="222"/>
                    <a:pt x="167" y="213"/>
                  </a:cubicBezTo>
                  <a:cubicBezTo>
                    <a:pt x="255" y="184"/>
                    <a:pt x="215" y="1"/>
                    <a:pt x="136"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
            <p:cNvSpPr/>
            <p:nvPr/>
          </p:nvSpPr>
          <p:spPr>
            <a:xfrm>
              <a:off x="7125801" y="3122560"/>
              <a:ext cx="6348" cy="5441"/>
            </a:xfrm>
            <a:custGeom>
              <a:rect b="b" l="l" r="r" t="t"/>
              <a:pathLst>
                <a:path extrusionOk="0" h="264" w="308">
                  <a:moveTo>
                    <a:pt x="195" y="0"/>
                  </a:moveTo>
                  <a:cubicBezTo>
                    <a:pt x="107" y="0"/>
                    <a:pt x="0" y="110"/>
                    <a:pt x="74" y="183"/>
                  </a:cubicBezTo>
                  <a:cubicBezTo>
                    <a:pt x="98" y="232"/>
                    <a:pt x="140" y="263"/>
                    <a:pt x="187" y="263"/>
                  </a:cubicBezTo>
                  <a:cubicBezTo>
                    <a:pt x="205" y="263"/>
                    <a:pt x="223" y="259"/>
                    <a:pt x="240" y="250"/>
                  </a:cubicBezTo>
                  <a:cubicBezTo>
                    <a:pt x="307" y="217"/>
                    <a:pt x="307" y="117"/>
                    <a:pt x="274" y="50"/>
                  </a:cubicBezTo>
                  <a:cubicBezTo>
                    <a:pt x="256" y="14"/>
                    <a:pt x="227" y="0"/>
                    <a:pt x="195"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3"/>
            <p:cNvSpPr/>
            <p:nvPr/>
          </p:nvSpPr>
          <p:spPr>
            <a:xfrm>
              <a:off x="7153439" y="3115326"/>
              <a:ext cx="4823" cy="4328"/>
            </a:xfrm>
            <a:custGeom>
              <a:rect b="b" l="l" r="r" t="t"/>
              <a:pathLst>
                <a:path extrusionOk="0" h="210" w="234">
                  <a:moveTo>
                    <a:pt x="134" y="1"/>
                  </a:moveTo>
                  <a:cubicBezTo>
                    <a:pt x="67" y="1"/>
                    <a:pt x="0" y="34"/>
                    <a:pt x="0" y="67"/>
                  </a:cubicBezTo>
                  <a:cubicBezTo>
                    <a:pt x="0" y="134"/>
                    <a:pt x="34" y="201"/>
                    <a:pt x="100" y="201"/>
                  </a:cubicBezTo>
                  <a:cubicBezTo>
                    <a:pt x="113" y="207"/>
                    <a:pt x="126" y="210"/>
                    <a:pt x="138" y="210"/>
                  </a:cubicBezTo>
                  <a:cubicBezTo>
                    <a:pt x="190" y="210"/>
                    <a:pt x="234" y="161"/>
                    <a:pt x="234" y="134"/>
                  </a:cubicBezTo>
                  <a:cubicBezTo>
                    <a:pt x="234" y="67"/>
                    <a:pt x="200" y="1"/>
                    <a:pt x="134"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
            <p:cNvSpPr/>
            <p:nvPr/>
          </p:nvSpPr>
          <p:spPr>
            <a:xfrm>
              <a:off x="6584191" y="3152960"/>
              <a:ext cx="46084" cy="37613"/>
            </a:xfrm>
            <a:custGeom>
              <a:rect b="b" l="l" r="r" t="t"/>
              <a:pathLst>
                <a:path extrusionOk="0" h="1825" w="2236">
                  <a:moveTo>
                    <a:pt x="1135" y="1"/>
                  </a:moveTo>
                  <a:cubicBezTo>
                    <a:pt x="913" y="1"/>
                    <a:pt x="695" y="70"/>
                    <a:pt x="501" y="209"/>
                  </a:cubicBezTo>
                  <a:cubicBezTo>
                    <a:pt x="267" y="376"/>
                    <a:pt x="101" y="610"/>
                    <a:pt x="34" y="877"/>
                  </a:cubicBezTo>
                  <a:cubicBezTo>
                    <a:pt x="0" y="1110"/>
                    <a:pt x="67" y="1344"/>
                    <a:pt x="167" y="1510"/>
                  </a:cubicBezTo>
                  <a:cubicBezTo>
                    <a:pt x="345" y="1764"/>
                    <a:pt x="541" y="1825"/>
                    <a:pt x="626" y="1825"/>
                  </a:cubicBezTo>
                  <a:cubicBezTo>
                    <a:pt x="652" y="1825"/>
                    <a:pt x="668" y="1819"/>
                    <a:pt x="668" y="1811"/>
                  </a:cubicBezTo>
                  <a:cubicBezTo>
                    <a:pt x="701" y="1777"/>
                    <a:pt x="467" y="1710"/>
                    <a:pt x="301" y="1410"/>
                  </a:cubicBezTo>
                  <a:cubicBezTo>
                    <a:pt x="234" y="1277"/>
                    <a:pt x="201" y="1077"/>
                    <a:pt x="234" y="910"/>
                  </a:cubicBezTo>
                  <a:cubicBezTo>
                    <a:pt x="301" y="676"/>
                    <a:pt x="434" y="510"/>
                    <a:pt x="601" y="376"/>
                  </a:cubicBezTo>
                  <a:cubicBezTo>
                    <a:pt x="784" y="259"/>
                    <a:pt x="993" y="201"/>
                    <a:pt x="1197" y="201"/>
                  </a:cubicBezTo>
                  <a:cubicBezTo>
                    <a:pt x="1401" y="201"/>
                    <a:pt x="1602" y="259"/>
                    <a:pt x="1768" y="376"/>
                  </a:cubicBezTo>
                  <a:cubicBezTo>
                    <a:pt x="2069" y="543"/>
                    <a:pt x="2169" y="710"/>
                    <a:pt x="2202" y="710"/>
                  </a:cubicBezTo>
                  <a:cubicBezTo>
                    <a:pt x="2235" y="710"/>
                    <a:pt x="2169" y="476"/>
                    <a:pt x="1868" y="243"/>
                  </a:cubicBezTo>
                  <a:cubicBezTo>
                    <a:pt x="1702" y="109"/>
                    <a:pt x="1502" y="43"/>
                    <a:pt x="1268" y="9"/>
                  </a:cubicBezTo>
                  <a:cubicBezTo>
                    <a:pt x="1224" y="4"/>
                    <a:pt x="1179" y="1"/>
                    <a:pt x="11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
            <p:cNvSpPr/>
            <p:nvPr/>
          </p:nvSpPr>
          <p:spPr>
            <a:xfrm>
              <a:off x="6532624" y="4207759"/>
              <a:ext cx="1159127" cy="656573"/>
            </a:xfrm>
            <a:custGeom>
              <a:rect b="b" l="l" r="r" t="t"/>
              <a:pathLst>
                <a:path extrusionOk="0" h="31857" w="56241">
                  <a:moveTo>
                    <a:pt x="54339" y="0"/>
                  </a:moveTo>
                  <a:lnTo>
                    <a:pt x="40530" y="4503"/>
                  </a:lnTo>
                  <a:lnTo>
                    <a:pt x="40897" y="15278"/>
                  </a:lnTo>
                  <a:cubicBezTo>
                    <a:pt x="40897" y="15278"/>
                    <a:pt x="9674" y="21449"/>
                    <a:pt x="5638" y="23517"/>
                  </a:cubicBezTo>
                  <a:cubicBezTo>
                    <a:pt x="1635" y="25585"/>
                    <a:pt x="1" y="25919"/>
                    <a:pt x="234" y="31856"/>
                  </a:cubicBezTo>
                  <a:lnTo>
                    <a:pt x="50103" y="31790"/>
                  </a:lnTo>
                  <a:cubicBezTo>
                    <a:pt x="50103" y="31790"/>
                    <a:pt x="56241" y="29488"/>
                    <a:pt x="56141" y="22783"/>
                  </a:cubicBezTo>
                  <a:cubicBezTo>
                    <a:pt x="56007" y="16078"/>
                    <a:pt x="54339" y="0"/>
                    <a:pt x="54339"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
            <p:cNvSpPr/>
            <p:nvPr/>
          </p:nvSpPr>
          <p:spPr>
            <a:xfrm>
              <a:off x="6440498" y="4626719"/>
              <a:ext cx="369888" cy="241055"/>
            </a:xfrm>
            <a:custGeom>
              <a:rect b="b" l="l" r="r" t="t"/>
              <a:pathLst>
                <a:path extrusionOk="0" h="11696" w="17947">
                  <a:moveTo>
                    <a:pt x="3417" y="1"/>
                  </a:moveTo>
                  <a:cubicBezTo>
                    <a:pt x="3298" y="1"/>
                    <a:pt x="3214" y="7"/>
                    <a:pt x="3170" y="20"/>
                  </a:cubicBezTo>
                  <a:lnTo>
                    <a:pt x="1" y="11395"/>
                  </a:lnTo>
                  <a:cubicBezTo>
                    <a:pt x="1" y="11395"/>
                    <a:pt x="9574" y="11695"/>
                    <a:pt x="9875" y="11695"/>
                  </a:cubicBezTo>
                  <a:lnTo>
                    <a:pt x="14011" y="11328"/>
                  </a:lnTo>
                  <a:lnTo>
                    <a:pt x="17947" y="1888"/>
                  </a:lnTo>
                  <a:cubicBezTo>
                    <a:pt x="17349" y="1762"/>
                    <a:pt x="5422" y="1"/>
                    <a:pt x="3417"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
            <p:cNvSpPr/>
            <p:nvPr/>
          </p:nvSpPr>
          <p:spPr>
            <a:xfrm>
              <a:off x="6421248" y="4805263"/>
              <a:ext cx="171207" cy="61541"/>
            </a:xfrm>
            <a:custGeom>
              <a:rect b="b" l="l" r="r" t="t"/>
              <a:pathLst>
                <a:path extrusionOk="0" h="2986" w="8307">
                  <a:moveTo>
                    <a:pt x="6656" y="1"/>
                  </a:moveTo>
                  <a:cubicBezTo>
                    <a:pt x="5095" y="1"/>
                    <a:pt x="1202" y="263"/>
                    <a:pt x="1202" y="263"/>
                  </a:cubicBezTo>
                  <a:cubicBezTo>
                    <a:pt x="1202" y="263"/>
                    <a:pt x="368" y="364"/>
                    <a:pt x="134" y="1798"/>
                  </a:cubicBezTo>
                  <a:cubicBezTo>
                    <a:pt x="1" y="2699"/>
                    <a:pt x="1669" y="2899"/>
                    <a:pt x="1669" y="2899"/>
                  </a:cubicBezTo>
                  <a:cubicBezTo>
                    <a:pt x="1735" y="2932"/>
                    <a:pt x="1802" y="2965"/>
                    <a:pt x="1902" y="2965"/>
                  </a:cubicBezTo>
                  <a:cubicBezTo>
                    <a:pt x="2059" y="2980"/>
                    <a:pt x="2298" y="2986"/>
                    <a:pt x="2591" y="2986"/>
                  </a:cubicBezTo>
                  <a:cubicBezTo>
                    <a:pt x="4348" y="2986"/>
                    <a:pt x="8073" y="2765"/>
                    <a:pt x="8073" y="2765"/>
                  </a:cubicBezTo>
                  <a:cubicBezTo>
                    <a:pt x="8307" y="2098"/>
                    <a:pt x="7873" y="130"/>
                    <a:pt x="7239" y="30"/>
                  </a:cubicBezTo>
                  <a:cubicBezTo>
                    <a:pt x="7147" y="9"/>
                    <a:pt x="6940" y="1"/>
                    <a:pt x="6656"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
            <p:cNvSpPr/>
            <p:nvPr/>
          </p:nvSpPr>
          <p:spPr>
            <a:xfrm>
              <a:off x="6385510" y="4745453"/>
              <a:ext cx="170507" cy="62325"/>
            </a:xfrm>
            <a:custGeom>
              <a:rect b="b" l="l" r="r" t="t"/>
              <a:pathLst>
                <a:path extrusionOk="0" h="3024" w="8273">
                  <a:moveTo>
                    <a:pt x="6676" y="1"/>
                  </a:moveTo>
                  <a:cubicBezTo>
                    <a:pt x="5094" y="1"/>
                    <a:pt x="1201" y="263"/>
                    <a:pt x="1201" y="263"/>
                  </a:cubicBezTo>
                  <a:cubicBezTo>
                    <a:pt x="1201" y="263"/>
                    <a:pt x="367" y="397"/>
                    <a:pt x="134" y="1831"/>
                  </a:cubicBezTo>
                  <a:cubicBezTo>
                    <a:pt x="0" y="2698"/>
                    <a:pt x="1668" y="2899"/>
                    <a:pt x="1668" y="2899"/>
                  </a:cubicBezTo>
                  <a:cubicBezTo>
                    <a:pt x="1735" y="2932"/>
                    <a:pt x="1835" y="2965"/>
                    <a:pt x="1902" y="2965"/>
                  </a:cubicBezTo>
                  <a:cubicBezTo>
                    <a:pt x="2201" y="3002"/>
                    <a:pt x="2773" y="3023"/>
                    <a:pt x="3454" y="3023"/>
                  </a:cubicBezTo>
                  <a:cubicBezTo>
                    <a:pt x="5276" y="3023"/>
                    <a:pt x="7869" y="2869"/>
                    <a:pt x="8039" y="2432"/>
                  </a:cubicBezTo>
                  <a:cubicBezTo>
                    <a:pt x="8273" y="1798"/>
                    <a:pt x="7906" y="130"/>
                    <a:pt x="7272" y="30"/>
                  </a:cubicBezTo>
                  <a:cubicBezTo>
                    <a:pt x="7175" y="9"/>
                    <a:pt x="6963" y="1"/>
                    <a:pt x="6676"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
            <p:cNvSpPr/>
            <p:nvPr/>
          </p:nvSpPr>
          <p:spPr>
            <a:xfrm>
              <a:off x="6368321" y="4687065"/>
              <a:ext cx="169826" cy="62283"/>
            </a:xfrm>
            <a:custGeom>
              <a:rect b="b" l="l" r="r" t="t"/>
              <a:pathLst>
                <a:path extrusionOk="0" h="3022" w="8240">
                  <a:moveTo>
                    <a:pt x="6703" y="0"/>
                  </a:moveTo>
                  <a:cubicBezTo>
                    <a:pt x="5163" y="0"/>
                    <a:pt x="1168" y="294"/>
                    <a:pt x="1168" y="294"/>
                  </a:cubicBezTo>
                  <a:cubicBezTo>
                    <a:pt x="1168" y="294"/>
                    <a:pt x="334" y="394"/>
                    <a:pt x="100" y="1829"/>
                  </a:cubicBezTo>
                  <a:cubicBezTo>
                    <a:pt x="0" y="2696"/>
                    <a:pt x="1668" y="2930"/>
                    <a:pt x="1668" y="2930"/>
                  </a:cubicBezTo>
                  <a:cubicBezTo>
                    <a:pt x="1735" y="2963"/>
                    <a:pt x="1802" y="2963"/>
                    <a:pt x="1868" y="2963"/>
                  </a:cubicBezTo>
                  <a:cubicBezTo>
                    <a:pt x="2182" y="3000"/>
                    <a:pt x="2774" y="3021"/>
                    <a:pt x="3473" y="3021"/>
                  </a:cubicBezTo>
                  <a:cubicBezTo>
                    <a:pt x="5304" y="3021"/>
                    <a:pt x="7861" y="2873"/>
                    <a:pt x="8006" y="2463"/>
                  </a:cubicBezTo>
                  <a:cubicBezTo>
                    <a:pt x="8240" y="1795"/>
                    <a:pt x="7873" y="161"/>
                    <a:pt x="7239" y="28"/>
                  </a:cubicBezTo>
                  <a:cubicBezTo>
                    <a:pt x="7148" y="8"/>
                    <a:pt x="6960" y="0"/>
                    <a:pt x="6703"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
            <p:cNvSpPr/>
            <p:nvPr/>
          </p:nvSpPr>
          <p:spPr>
            <a:xfrm>
              <a:off x="6351813" y="4629274"/>
              <a:ext cx="169826" cy="62015"/>
            </a:xfrm>
            <a:custGeom>
              <a:rect b="b" l="l" r="r" t="t"/>
              <a:pathLst>
                <a:path extrusionOk="0" h="3009" w="8240">
                  <a:moveTo>
                    <a:pt x="6643" y="0"/>
                  </a:moveTo>
                  <a:cubicBezTo>
                    <a:pt x="5061" y="0"/>
                    <a:pt x="1168" y="263"/>
                    <a:pt x="1168" y="263"/>
                  </a:cubicBezTo>
                  <a:cubicBezTo>
                    <a:pt x="1168" y="263"/>
                    <a:pt x="334" y="396"/>
                    <a:pt x="134" y="1831"/>
                  </a:cubicBezTo>
                  <a:cubicBezTo>
                    <a:pt x="1" y="2698"/>
                    <a:pt x="1669" y="2898"/>
                    <a:pt x="1669" y="2898"/>
                  </a:cubicBezTo>
                  <a:cubicBezTo>
                    <a:pt x="1669" y="2932"/>
                    <a:pt x="1735" y="2932"/>
                    <a:pt x="1869" y="2965"/>
                  </a:cubicBezTo>
                  <a:cubicBezTo>
                    <a:pt x="2158" y="2991"/>
                    <a:pt x="2705" y="3008"/>
                    <a:pt x="3359" y="3008"/>
                  </a:cubicBezTo>
                  <a:cubicBezTo>
                    <a:pt x="5191" y="3008"/>
                    <a:pt x="7859" y="2874"/>
                    <a:pt x="8006" y="2431"/>
                  </a:cubicBezTo>
                  <a:cubicBezTo>
                    <a:pt x="8240" y="1797"/>
                    <a:pt x="7873" y="130"/>
                    <a:pt x="7239" y="30"/>
                  </a:cubicBezTo>
                  <a:cubicBezTo>
                    <a:pt x="7142" y="9"/>
                    <a:pt x="6931" y="0"/>
                    <a:pt x="6643"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
            <p:cNvSpPr/>
            <p:nvPr/>
          </p:nvSpPr>
          <p:spPr>
            <a:xfrm>
              <a:off x="6445320" y="4802872"/>
              <a:ext cx="96269" cy="6719"/>
            </a:xfrm>
            <a:custGeom>
              <a:rect b="b" l="l" r="r" t="t"/>
              <a:pathLst>
                <a:path extrusionOk="0" h="326" w="4671">
                  <a:moveTo>
                    <a:pt x="3249" y="0"/>
                  </a:moveTo>
                  <a:cubicBezTo>
                    <a:pt x="2969" y="0"/>
                    <a:pt x="2661" y="4"/>
                    <a:pt x="2335" y="13"/>
                  </a:cubicBezTo>
                  <a:cubicBezTo>
                    <a:pt x="1068" y="46"/>
                    <a:pt x="0" y="146"/>
                    <a:pt x="0" y="246"/>
                  </a:cubicBezTo>
                  <a:cubicBezTo>
                    <a:pt x="0" y="295"/>
                    <a:pt x="554" y="326"/>
                    <a:pt x="1362" y="326"/>
                  </a:cubicBezTo>
                  <a:cubicBezTo>
                    <a:pt x="1657" y="326"/>
                    <a:pt x="1987" y="322"/>
                    <a:pt x="2335" y="313"/>
                  </a:cubicBezTo>
                  <a:cubicBezTo>
                    <a:pt x="3603" y="279"/>
                    <a:pt x="4670" y="179"/>
                    <a:pt x="4670" y="113"/>
                  </a:cubicBezTo>
                  <a:cubicBezTo>
                    <a:pt x="4670" y="38"/>
                    <a:pt x="4089" y="0"/>
                    <a:pt x="3249"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
            <p:cNvSpPr/>
            <p:nvPr/>
          </p:nvSpPr>
          <p:spPr>
            <a:xfrm>
              <a:off x="6404760" y="4744958"/>
              <a:ext cx="137510" cy="7584"/>
            </a:xfrm>
            <a:custGeom>
              <a:rect b="b" l="l" r="r" t="t"/>
              <a:pathLst>
                <a:path extrusionOk="0" h="368" w="6672">
                  <a:moveTo>
                    <a:pt x="5159" y="1"/>
                  </a:moveTo>
                  <a:cubicBezTo>
                    <a:pt x="4634" y="1"/>
                    <a:pt x="4007" y="8"/>
                    <a:pt x="3336" y="21"/>
                  </a:cubicBezTo>
                  <a:cubicBezTo>
                    <a:pt x="1468" y="87"/>
                    <a:pt x="0" y="221"/>
                    <a:pt x="0" y="287"/>
                  </a:cubicBezTo>
                  <a:cubicBezTo>
                    <a:pt x="0" y="342"/>
                    <a:pt x="445" y="367"/>
                    <a:pt x="1157" y="367"/>
                  </a:cubicBezTo>
                  <a:cubicBezTo>
                    <a:pt x="1738" y="367"/>
                    <a:pt x="2496" y="351"/>
                    <a:pt x="3336" y="321"/>
                  </a:cubicBezTo>
                  <a:cubicBezTo>
                    <a:pt x="5171" y="287"/>
                    <a:pt x="6672" y="154"/>
                    <a:pt x="6672" y="87"/>
                  </a:cubicBezTo>
                  <a:cubicBezTo>
                    <a:pt x="6672" y="24"/>
                    <a:pt x="6068" y="1"/>
                    <a:pt x="5159"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
            <p:cNvSpPr/>
            <p:nvPr/>
          </p:nvSpPr>
          <p:spPr>
            <a:xfrm>
              <a:off x="6399937" y="4685498"/>
              <a:ext cx="137531" cy="7708"/>
            </a:xfrm>
            <a:custGeom>
              <a:rect b="b" l="l" r="r" t="t"/>
              <a:pathLst>
                <a:path extrusionOk="0" h="374" w="6673">
                  <a:moveTo>
                    <a:pt x="5228" y="0"/>
                  </a:moveTo>
                  <a:cubicBezTo>
                    <a:pt x="4689" y="0"/>
                    <a:pt x="4037" y="11"/>
                    <a:pt x="3336" y="37"/>
                  </a:cubicBezTo>
                  <a:cubicBezTo>
                    <a:pt x="1468" y="70"/>
                    <a:pt x="1" y="204"/>
                    <a:pt x="1" y="304"/>
                  </a:cubicBezTo>
                  <a:cubicBezTo>
                    <a:pt x="1" y="345"/>
                    <a:pt x="561" y="373"/>
                    <a:pt x="1431" y="373"/>
                  </a:cubicBezTo>
                  <a:cubicBezTo>
                    <a:pt x="1968" y="373"/>
                    <a:pt x="2623" y="363"/>
                    <a:pt x="3336" y="337"/>
                  </a:cubicBezTo>
                  <a:cubicBezTo>
                    <a:pt x="5171" y="270"/>
                    <a:pt x="6672" y="170"/>
                    <a:pt x="6672" y="70"/>
                  </a:cubicBezTo>
                  <a:cubicBezTo>
                    <a:pt x="6672" y="29"/>
                    <a:pt x="6099" y="0"/>
                    <a:pt x="5228"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
            <p:cNvSpPr/>
            <p:nvPr/>
          </p:nvSpPr>
          <p:spPr>
            <a:xfrm>
              <a:off x="6468012" y="4577873"/>
              <a:ext cx="228256" cy="72650"/>
            </a:xfrm>
            <a:custGeom>
              <a:rect b="b" l="l" r="r" t="t"/>
              <a:pathLst>
                <a:path extrusionOk="0" h="3525" w="11075">
                  <a:moveTo>
                    <a:pt x="1651" y="0"/>
                  </a:moveTo>
                  <a:cubicBezTo>
                    <a:pt x="1546" y="0"/>
                    <a:pt x="1472" y="18"/>
                    <a:pt x="1434" y="55"/>
                  </a:cubicBezTo>
                  <a:cubicBezTo>
                    <a:pt x="867" y="656"/>
                    <a:pt x="0" y="2524"/>
                    <a:pt x="0" y="2524"/>
                  </a:cubicBezTo>
                  <a:lnTo>
                    <a:pt x="11075" y="3524"/>
                  </a:lnTo>
                  <a:cubicBezTo>
                    <a:pt x="11075" y="3524"/>
                    <a:pt x="3154" y="0"/>
                    <a:pt x="1651"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
            <p:cNvSpPr/>
            <p:nvPr/>
          </p:nvSpPr>
          <p:spPr>
            <a:xfrm>
              <a:off x="7367247" y="4522618"/>
              <a:ext cx="151257" cy="193219"/>
            </a:xfrm>
            <a:custGeom>
              <a:rect b="b" l="l" r="r" t="t"/>
              <a:pathLst>
                <a:path extrusionOk="0" h="9375" w="7339">
                  <a:moveTo>
                    <a:pt x="0" y="1"/>
                  </a:moveTo>
                  <a:cubicBezTo>
                    <a:pt x="0" y="34"/>
                    <a:pt x="601" y="368"/>
                    <a:pt x="1468" y="1035"/>
                  </a:cubicBezTo>
                  <a:cubicBezTo>
                    <a:pt x="1968" y="1435"/>
                    <a:pt x="2469" y="1835"/>
                    <a:pt x="2936" y="2302"/>
                  </a:cubicBezTo>
                  <a:cubicBezTo>
                    <a:pt x="3503" y="2836"/>
                    <a:pt x="4036" y="3403"/>
                    <a:pt x="4503" y="4004"/>
                  </a:cubicBezTo>
                  <a:cubicBezTo>
                    <a:pt x="5004" y="4637"/>
                    <a:pt x="5437" y="5305"/>
                    <a:pt x="5838" y="5972"/>
                  </a:cubicBezTo>
                  <a:cubicBezTo>
                    <a:pt x="6138" y="6539"/>
                    <a:pt x="6438" y="7106"/>
                    <a:pt x="6705" y="7706"/>
                  </a:cubicBezTo>
                  <a:cubicBezTo>
                    <a:pt x="7139" y="8740"/>
                    <a:pt x="7305" y="9374"/>
                    <a:pt x="7339" y="9374"/>
                  </a:cubicBezTo>
                  <a:cubicBezTo>
                    <a:pt x="7339" y="9241"/>
                    <a:pt x="7305" y="9074"/>
                    <a:pt x="7239" y="8941"/>
                  </a:cubicBezTo>
                  <a:cubicBezTo>
                    <a:pt x="7139" y="8540"/>
                    <a:pt x="6972" y="8107"/>
                    <a:pt x="6838" y="7706"/>
                  </a:cubicBezTo>
                  <a:cubicBezTo>
                    <a:pt x="6572" y="7106"/>
                    <a:pt x="6305" y="6505"/>
                    <a:pt x="6005" y="5938"/>
                  </a:cubicBezTo>
                  <a:cubicBezTo>
                    <a:pt x="5604" y="5238"/>
                    <a:pt x="5171" y="4571"/>
                    <a:pt x="4670" y="3937"/>
                  </a:cubicBezTo>
                  <a:cubicBezTo>
                    <a:pt x="4170" y="3303"/>
                    <a:pt x="3636" y="2703"/>
                    <a:pt x="3069" y="2169"/>
                  </a:cubicBezTo>
                  <a:cubicBezTo>
                    <a:pt x="2569" y="1702"/>
                    <a:pt x="2068" y="1302"/>
                    <a:pt x="1535" y="901"/>
                  </a:cubicBezTo>
                  <a:cubicBezTo>
                    <a:pt x="1168" y="668"/>
                    <a:pt x="801" y="401"/>
                    <a:pt x="434" y="201"/>
                  </a:cubicBezTo>
                  <a:cubicBezTo>
                    <a:pt x="300" y="134"/>
                    <a:pt x="167" y="34"/>
                    <a:pt x="0"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
            <p:cNvSpPr/>
            <p:nvPr/>
          </p:nvSpPr>
          <p:spPr>
            <a:xfrm>
              <a:off x="6353874" y="3671507"/>
              <a:ext cx="621515" cy="1047421"/>
            </a:xfrm>
            <a:custGeom>
              <a:rect b="b" l="l" r="r" t="t"/>
              <a:pathLst>
                <a:path extrusionOk="0" h="50821" w="30156">
                  <a:moveTo>
                    <a:pt x="19982" y="1"/>
                  </a:moveTo>
                  <a:lnTo>
                    <a:pt x="10575" y="26753"/>
                  </a:lnTo>
                  <a:lnTo>
                    <a:pt x="1" y="29789"/>
                  </a:lnTo>
                  <a:cubicBezTo>
                    <a:pt x="1" y="29789"/>
                    <a:pt x="3837" y="46000"/>
                    <a:pt x="7740" y="48902"/>
                  </a:cubicBezTo>
                  <a:cubicBezTo>
                    <a:pt x="8980" y="49833"/>
                    <a:pt x="10942" y="50821"/>
                    <a:pt x="13008" y="50821"/>
                  </a:cubicBezTo>
                  <a:cubicBezTo>
                    <a:pt x="13164" y="50821"/>
                    <a:pt x="13320" y="50815"/>
                    <a:pt x="13477" y="50804"/>
                  </a:cubicBezTo>
                  <a:cubicBezTo>
                    <a:pt x="17713" y="50537"/>
                    <a:pt x="22450" y="47535"/>
                    <a:pt x="24251" y="43398"/>
                  </a:cubicBezTo>
                  <a:cubicBezTo>
                    <a:pt x="25853" y="39696"/>
                    <a:pt x="30156" y="1468"/>
                    <a:pt x="30156" y="1468"/>
                  </a:cubicBezTo>
                  <a:lnTo>
                    <a:pt x="19982" y="1"/>
                  </a:ln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3"/>
            <p:cNvSpPr/>
            <p:nvPr/>
          </p:nvSpPr>
          <p:spPr>
            <a:xfrm>
              <a:off x="6702430" y="3212955"/>
              <a:ext cx="304595" cy="512880"/>
            </a:xfrm>
            <a:custGeom>
              <a:rect b="b" l="l" r="r" t="t"/>
              <a:pathLst>
                <a:path extrusionOk="0" h="24885" w="14779">
                  <a:moveTo>
                    <a:pt x="7173" y="0"/>
                  </a:moveTo>
                  <a:cubicBezTo>
                    <a:pt x="6339" y="0"/>
                    <a:pt x="5572" y="467"/>
                    <a:pt x="5171" y="1201"/>
                  </a:cubicBezTo>
                  <a:lnTo>
                    <a:pt x="4104" y="1401"/>
                  </a:lnTo>
                  <a:cubicBezTo>
                    <a:pt x="3337" y="1401"/>
                    <a:pt x="2669" y="1868"/>
                    <a:pt x="2403" y="2569"/>
                  </a:cubicBezTo>
                  <a:lnTo>
                    <a:pt x="1" y="9073"/>
                  </a:lnTo>
                  <a:lnTo>
                    <a:pt x="3070" y="22250"/>
                  </a:lnTo>
                  <a:lnTo>
                    <a:pt x="13110" y="24885"/>
                  </a:lnTo>
                  <a:lnTo>
                    <a:pt x="13644" y="18347"/>
                  </a:lnTo>
                  <a:lnTo>
                    <a:pt x="12143" y="13110"/>
                  </a:lnTo>
                  <a:lnTo>
                    <a:pt x="11542" y="11108"/>
                  </a:lnTo>
                  <a:lnTo>
                    <a:pt x="11542" y="11108"/>
                  </a:lnTo>
                  <a:lnTo>
                    <a:pt x="12677" y="12276"/>
                  </a:lnTo>
                  <a:lnTo>
                    <a:pt x="14778" y="10074"/>
                  </a:lnTo>
                  <a:cubicBezTo>
                    <a:pt x="14778" y="10074"/>
                    <a:pt x="14111" y="6105"/>
                    <a:pt x="13511" y="6105"/>
                  </a:cubicBezTo>
                  <a:cubicBezTo>
                    <a:pt x="12810" y="6238"/>
                    <a:pt x="12076" y="6472"/>
                    <a:pt x="11409" y="6738"/>
                  </a:cubicBezTo>
                  <a:cubicBezTo>
                    <a:pt x="11009" y="6905"/>
                    <a:pt x="10675" y="7005"/>
                    <a:pt x="10675" y="7005"/>
                  </a:cubicBezTo>
                  <a:lnTo>
                    <a:pt x="8941" y="7939"/>
                  </a:lnTo>
                  <a:lnTo>
                    <a:pt x="8941" y="7939"/>
                  </a:lnTo>
                  <a:lnTo>
                    <a:pt x="10709" y="5204"/>
                  </a:lnTo>
                  <a:cubicBezTo>
                    <a:pt x="10709" y="5204"/>
                    <a:pt x="11584" y="5949"/>
                    <a:pt x="12430" y="5949"/>
                  </a:cubicBezTo>
                  <a:cubicBezTo>
                    <a:pt x="12798" y="5949"/>
                    <a:pt x="13161" y="5809"/>
                    <a:pt x="13444" y="5404"/>
                  </a:cubicBezTo>
                  <a:cubicBezTo>
                    <a:pt x="14144" y="4403"/>
                    <a:pt x="11509" y="2169"/>
                    <a:pt x="10508" y="1368"/>
                  </a:cubicBezTo>
                  <a:cubicBezTo>
                    <a:pt x="10333" y="1218"/>
                    <a:pt x="10139" y="1143"/>
                    <a:pt x="9927" y="1143"/>
                  </a:cubicBezTo>
                  <a:cubicBezTo>
                    <a:pt x="9856" y="1143"/>
                    <a:pt x="9783" y="1151"/>
                    <a:pt x="9708" y="1168"/>
                  </a:cubicBezTo>
                  <a:lnTo>
                    <a:pt x="8674" y="1368"/>
                  </a:lnTo>
                  <a:cubicBezTo>
                    <a:pt x="8607" y="601"/>
                    <a:pt x="7940" y="0"/>
                    <a:pt x="7173"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
            <p:cNvSpPr/>
            <p:nvPr/>
          </p:nvSpPr>
          <p:spPr>
            <a:xfrm>
              <a:off x="6701070" y="3211471"/>
              <a:ext cx="308016" cy="513004"/>
            </a:xfrm>
            <a:custGeom>
              <a:rect b="b" l="l" r="r" t="t"/>
              <a:pathLst>
                <a:path extrusionOk="0" h="24891" w="14945">
                  <a:moveTo>
                    <a:pt x="7227" y="1"/>
                  </a:moveTo>
                  <a:cubicBezTo>
                    <a:pt x="7186" y="1"/>
                    <a:pt x="7146" y="2"/>
                    <a:pt x="7105" y="6"/>
                  </a:cubicBezTo>
                  <a:cubicBezTo>
                    <a:pt x="6672" y="39"/>
                    <a:pt x="6271" y="172"/>
                    <a:pt x="5938" y="406"/>
                  </a:cubicBezTo>
                  <a:cubicBezTo>
                    <a:pt x="5656" y="594"/>
                    <a:pt x="5404" y="870"/>
                    <a:pt x="5208" y="1178"/>
                  </a:cubicBezTo>
                  <a:lnTo>
                    <a:pt x="5208" y="1178"/>
                  </a:lnTo>
                  <a:lnTo>
                    <a:pt x="4136" y="1373"/>
                  </a:lnTo>
                  <a:cubicBezTo>
                    <a:pt x="3703" y="1373"/>
                    <a:pt x="3269" y="1507"/>
                    <a:pt x="2936" y="1774"/>
                  </a:cubicBezTo>
                  <a:cubicBezTo>
                    <a:pt x="2635" y="2074"/>
                    <a:pt x="2402" y="2407"/>
                    <a:pt x="2268" y="2841"/>
                  </a:cubicBezTo>
                  <a:lnTo>
                    <a:pt x="1468" y="5009"/>
                  </a:lnTo>
                  <a:cubicBezTo>
                    <a:pt x="968" y="6444"/>
                    <a:pt x="467" y="7811"/>
                    <a:pt x="0" y="9112"/>
                  </a:cubicBezTo>
                  <a:lnTo>
                    <a:pt x="0" y="9145"/>
                  </a:lnTo>
                  <a:cubicBezTo>
                    <a:pt x="934" y="13148"/>
                    <a:pt x="1701" y="16451"/>
                    <a:pt x="2268" y="18752"/>
                  </a:cubicBezTo>
                  <a:cubicBezTo>
                    <a:pt x="2535" y="19887"/>
                    <a:pt x="2735" y="20754"/>
                    <a:pt x="2902" y="21388"/>
                  </a:cubicBezTo>
                  <a:cubicBezTo>
                    <a:pt x="2969" y="21688"/>
                    <a:pt x="3036" y="21921"/>
                    <a:pt x="3069" y="22088"/>
                  </a:cubicBezTo>
                  <a:cubicBezTo>
                    <a:pt x="3102" y="22222"/>
                    <a:pt x="3136" y="22322"/>
                    <a:pt x="3136" y="22322"/>
                  </a:cubicBezTo>
                  <a:cubicBezTo>
                    <a:pt x="3136" y="22222"/>
                    <a:pt x="3102" y="22121"/>
                    <a:pt x="3102" y="22055"/>
                  </a:cubicBezTo>
                  <a:cubicBezTo>
                    <a:pt x="3069" y="21888"/>
                    <a:pt x="3036" y="21654"/>
                    <a:pt x="2969" y="21354"/>
                  </a:cubicBezTo>
                  <a:lnTo>
                    <a:pt x="2369" y="18686"/>
                  </a:lnTo>
                  <a:cubicBezTo>
                    <a:pt x="1837" y="16392"/>
                    <a:pt x="1106" y="13137"/>
                    <a:pt x="176" y="9119"/>
                  </a:cubicBezTo>
                  <a:lnTo>
                    <a:pt x="176" y="9119"/>
                  </a:lnTo>
                  <a:cubicBezTo>
                    <a:pt x="641" y="7826"/>
                    <a:pt x="1138" y="6468"/>
                    <a:pt x="1668" y="5076"/>
                  </a:cubicBezTo>
                  <a:cubicBezTo>
                    <a:pt x="1935" y="4342"/>
                    <a:pt x="2202" y="3608"/>
                    <a:pt x="2469" y="2874"/>
                  </a:cubicBezTo>
                  <a:cubicBezTo>
                    <a:pt x="2602" y="2507"/>
                    <a:pt x="2802" y="2174"/>
                    <a:pt x="3102" y="1907"/>
                  </a:cubicBezTo>
                  <a:cubicBezTo>
                    <a:pt x="3403" y="1673"/>
                    <a:pt x="3770" y="1540"/>
                    <a:pt x="4170" y="1540"/>
                  </a:cubicBezTo>
                  <a:lnTo>
                    <a:pt x="5271" y="1340"/>
                  </a:lnTo>
                  <a:lnTo>
                    <a:pt x="5304" y="1340"/>
                  </a:lnTo>
                  <a:lnTo>
                    <a:pt x="5337" y="1307"/>
                  </a:lnTo>
                  <a:cubicBezTo>
                    <a:pt x="5671" y="639"/>
                    <a:pt x="6338" y="206"/>
                    <a:pt x="7072" y="172"/>
                  </a:cubicBezTo>
                  <a:cubicBezTo>
                    <a:pt x="7113" y="169"/>
                    <a:pt x="7153" y="167"/>
                    <a:pt x="7193" y="167"/>
                  </a:cubicBezTo>
                  <a:cubicBezTo>
                    <a:pt x="7546" y="167"/>
                    <a:pt x="7866" y="296"/>
                    <a:pt x="8106" y="506"/>
                  </a:cubicBezTo>
                  <a:cubicBezTo>
                    <a:pt x="8406" y="706"/>
                    <a:pt x="8606" y="1040"/>
                    <a:pt x="8606" y="1440"/>
                  </a:cubicBezTo>
                  <a:lnTo>
                    <a:pt x="8606" y="1573"/>
                  </a:lnTo>
                  <a:lnTo>
                    <a:pt x="8740" y="1540"/>
                  </a:lnTo>
                  <a:lnTo>
                    <a:pt x="9507" y="1373"/>
                  </a:lnTo>
                  <a:cubicBezTo>
                    <a:pt x="9640" y="1340"/>
                    <a:pt x="9765" y="1323"/>
                    <a:pt x="9886" y="1323"/>
                  </a:cubicBezTo>
                  <a:cubicBezTo>
                    <a:pt x="10007" y="1323"/>
                    <a:pt x="10124" y="1340"/>
                    <a:pt x="10241" y="1373"/>
                  </a:cubicBezTo>
                  <a:cubicBezTo>
                    <a:pt x="10474" y="1507"/>
                    <a:pt x="10708" y="1640"/>
                    <a:pt x="10875" y="1840"/>
                  </a:cubicBezTo>
                  <a:cubicBezTo>
                    <a:pt x="11075" y="2007"/>
                    <a:pt x="11308" y="2174"/>
                    <a:pt x="11508" y="2374"/>
                  </a:cubicBezTo>
                  <a:cubicBezTo>
                    <a:pt x="11909" y="2708"/>
                    <a:pt x="12276" y="3108"/>
                    <a:pt x="12643" y="3541"/>
                  </a:cubicBezTo>
                  <a:cubicBezTo>
                    <a:pt x="13009" y="3908"/>
                    <a:pt x="13310" y="4375"/>
                    <a:pt x="13476" y="4909"/>
                  </a:cubicBezTo>
                  <a:cubicBezTo>
                    <a:pt x="13510" y="5043"/>
                    <a:pt x="13510" y="5176"/>
                    <a:pt x="13476" y="5309"/>
                  </a:cubicBezTo>
                  <a:cubicBezTo>
                    <a:pt x="13319" y="5687"/>
                    <a:pt x="12924" y="5946"/>
                    <a:pt x="12516" y="5946"/>
                  </a:cubicBezTo>
                  <a:cubicBezTo>
                    <a:pt x="12491" y="5946"/>
                    <a:pt x="12467" y="5945"/>
                    <a:pt x="12442" y="5943"/>
                  </a:cubicBezTo>
                  <a:cubicBezTo>
                    <a:pt x="11842" y="5876"/>
                    <a:pt x="11275" y="5610"/>
                    <a:pt x="10808" y="5243"/>
                  </a:cubicBezTo>
                  <a:lnTo>
                    <a:pt x="10741" y="5143"/>
                  </a:lnTo>
                  <a:lnTo>
                    <a:pt x="10674" y="5243"/>
                  </a:lnTo>
                  <a:lnTo>
                    <a:pt x="8907" y="7945"/>
                  </a:lnTo>
                  <a:lnTo>
                    <a:pt x="8673" y="8278"/>
                  </a:lnTo>
                  <a:lnTo>
                    <a:pt x="9040" y="8111"/>
                  </a:lnTo>
                  <a:lnTo>
                    <a:pt x="9106" y="8078"/>
                  </a:lnTo>
                  <a:lnTo>
                    <a:pt x="9106" y="8078"/>
                  </a:lnTo>
                  <a:lnTo>
                    <a:pt x="9107" y="8078"/>
                  </a:lnTo>
                  <a:cubicBezTo>
                    <a:pt x="9107" y="8078"/>
                    <a:pt x="9107" y="8077"/>
                    <a:pt x="9107" y="8077"/>
                  </a:cubicBezTo>
                  <a:lnTo>
                    <a:pt x="9107" y="8077"/>
                  </a:lnTo>
                  <a:lnTo>
                    <a:pt x="10808" y="7211"/>
                  </a:lnTo>
                  <a:cubicBezTo>
                    <a:pt x="11408" y="6977"/>
                    <a:pt x="11975" y="6744"/>
                    <a:pt x="12576" y="6577"/>
                  </a:cubicBezTo>
                  <a:cubicBezTo>
                    <a:pt x="12843" y="6477"/>
                    <a:pt x="13143" y="6410"/>
                    <a:pt x="13443" y="6343"/>
                  </a:cubicBezTo>
                  <a:cubicBezTo>
                    <a:pt x="13476" y="6327"/>
                    <a:pt x="13510" y="6318"/>
                    <a:pt x="13543" y="6318"/>
                  </a:cubicBezTo>
                  <a:cubicBezTo>
                    <a:pt x="13577" y="6318"/>
                    <a:pt x="13610" y="6327"/>
                    <a:pt x="13643" y="6343"/>
                  </a:cubicBezTo>
                  <a:cubicBezTo>
                    <a:pt x="13677" y="6343"/>
                    <a:pt x="13710" y="6377"/>
                    <a:pt x="13743" y="6444"/>
                  </a:cubicBezTo>
                  <a:cubicBezTo>
                    <a:pt x="13810" y="6544"/>
                    <a:pt x="13877" y="6677"/>
                    <a:pt x="13943" y="6810"/>
                  </a:cubicBezTo>
                  <a:cubicBezTo>
                    <a:pt x="14304" y="7893"/>
                    <a:pt x="14568" y="9008"/>
                    <a:pt x="14767" y="10124"/>
                  </a:cubicBezTo>
                  <a:lnTo>
                    <a:pt x="14767" y="10124"/>
                  </a:lnTo>
                  <a:lnTo>
                    <a:pt x="12774" y="12277"/>
                  </a:lnTo>
                  <a:lnTo>
                    <a:pt x="12774" y="12277"/>
                  </a:lnTo>
                  <a:lnTo>
                    <a:pt x="11709" y="11180"/>
                  </a:lnTo>
                  <a:lnTo>
                    <a:pt x="11442" y="10913"/>
                  </a:lnTo>
                  <a:lnTo>
                    <a:pt x="11542" y="11247"/>
                  </a:lnTo>
                  <a:cubicBezTo>
                    <a:pt x="12375" y="14046"/>
                    <a:pt x="13075" y="16478"/>
                    <a:pt x="13674" y="18478"/>
                  </a:cubicBezTo>
                  <a:lnTo>
                    <a:pt x="13674" y="18478"/>
                  </a:lnTo>
                  <a:cubicBezTo>
                    <a:pt x="13509" y="20534"/>
                    <a:pt x="13376" y="22159"/>
                    <a:pt x="13276" y="23256"/>
                  </a:cubicBezTo>
                  <a:cubicBezTo>
                    <a:pt x="13243" y="23823"/>
                    <a:pt x="13210" y="24256"/>
                    <a:pt x="13210" y="24557"/>
                  </a:cubicBezTo>
                  <a:lnTo>
                    <a:pt x="13210" y="24890"/>
                  </a:lnTo>
                  <a:cubicBezTo>
                    <a:pt x="13243" y="24790"/>
                    <a:pt x="13243" y="24690"/>
                    <a:pt x="13243" y="24557"/>
                  </a:cubicBezTo>
                  <a:lnTo>
                    <a:pt x="13376" y="23289"/>
                  </a:lnTo>
                  <a:cubicBezTo>
                    <a:pt x="13476" y="22155"/>
                    <a:pt x="13610" y="20520"/>
                    <a:pt x="13810" y="18485"/>
                  </a:cubicBezTo>
                  <a:lnTo>
                    <a:pt x="13810" y="18452"/>
                  </a:lnTo>
                  <a:cubicBezTo>
                    <a:pt x="13230" y="16520"/>
                    <a:pt x="12557" y="14183"/>
                    <a:pt x="11791" y="11503"/>
                  </a:cubicBezTo>
                  <a:lnTo>
                    <a:pt x="11791" y="11503"/>
                  </a:lnTo>
                  <a:lnTo>
                    <a:pt x="12709" y="12448"/>
                  </a:lnTo>
                  <a:lnTo>
                    <a:pt x="12776" y="12548"/>
                  </a:lnTo>
                  <a:lnTo>
                    <a:pt x="12843" y="12448"/>
                  </a:lnTo>
                  <a:cubicBezTo>
                    <a:pt x="13510" y="11747"/>
                    <a:pt x="14210" y="11013"/>
                    <a:pt x="14911" y="10246"/>
                  </a:cubicBezTo>
                  <a:lnTo>
                    <a:pt x="14944" y="10213"/>
                  </a:lnTo>
                  <a:lnTo>
                    <a:pt x="14944" y="10180"/>
                  </a:lnTo>
                  <a:cubicBezTo>
                    <a:pt x="14777" y="9012"/>
                    <a:pt x="14511" y="7845"/>
                    <a:pt x="14110" y="6744"/>
                  </a:cubicBezTo>
                  <a:cubicBezTo>
                    <a:pt x="14077" y="6610"/>
                    <a:pt x="14010" y="6444"/>
                    <a:pt x="13910" y="6343"/>
                  </a:cubicBezTo>
                  <a:cubicBezTo>
                    <a:pt x="13843" y="6243"/>
                    <a:pt x="13777" y="6177"/>
                    <a:pt x="13677" y="6143"/>
                  </a:cubicBezTo>
                  <a:lnTo>
                    <a:pt x="13410" y="6143"/>
                  </a:lnTo>
                  <a:cubicBezTo>
                    <a:pt x="13110" y="6210"/>
                    <a:pt x="12809" y="6277"/>
                    <a:pt x="12509" y="6377"/>
                  </a:cubicBezTo>
                  <a:cubicBezTo>
                    <a:pt x="11909" y="6577"/>
                    <a:pt x="11308" y="6810"/>
                    <a:pt x="10741" y="7011"/>
                  </a:cubicBezTo>
                  <a:lnTo>
                    <a:pt x="9336" y="7726"/>
                  </a:lnTo>
                  <a:lnTo>
                    <a:pt x="9336" y="7726"/>
                  </a:lnTo>
                  <a:cubicBezTo>
                    <a:pt x="9812" y="6996"/>
                    <a:pt x="10307" y="6230"/>
                    <a:pt x="10803" y="5483"/>
                  </a:cubicBezTo>
                  <a:lnTo>
                    <a:pt x="10803" y="5483"/>
                  </a:lnTo>
                  <a:cubicBezTo>
                    <a:pt x="11284" y="5842"/>
                    <a:pt x="11851" y="6081"/>
                    <a:pt x="12476" y="6143"/>
                  </a:cubicBezTo>
                  <a:cubicBezTo>
                    <a:pt x="12510" y="6147"/>
                    <a:pt x="12544" y="6148"/>
                    <a:pt x="12578" y="6148"/>
                  </a:cubicBezTo>
                  <a:cubicBezTo>
                    <a:pt x="12877" y="6148"/>
                    <a:pt x="13170" y="6019"/>
                    <a:pt x="13410" y="5810"/>
                  </a:cubicBezTo>
                  <a:cubicBezTo>
                    <a:pt x="13543" y="5710"/>
                    <a:pt x="13643" y="5543"/>
                    <a:pt x="13710" y="5409"/>
                  </a:cubicBezTo>
                  <a:cubicBezTo>
                    <a:pt x="13743" y="5209"/>
                    <a:pt x="13743" y="5043"/>
                    <a:pt x="13710" y="4876"/>
                  </a:cubicBezTo>
                  <a:cubicBezTo>
                    <a:pt x="13510" y="4309"/>
                    <a:pt x="13210" y="3808"/>
                    <a:pt x="12809" y="3408"/>
                  </a:cubicBezTo>
                  <a:cubicBezTo>
                    <a:pt x="12442" y="3008"/>
                    <a:pt x="12075" y="2607"/>
                    <a:pt x="11642" y="2241"/>
                  </a:cubicBezTo>
                  <a:cubicBezTo>
                    <a:pt x="11442" y="2040"/>
                    <a:pt x="11242" y="1874"/>
                    <a:pt x="11041" y="1707"/>
                  </a:cubicBezTo>
                  <a:lnTo>
                    <a:pt x="10708" y="1440"/>
                  </a:lnTo>
                  <a:cubicBezTo>
                    <a:pt x="10608" y="1340"/>
                    <a:pt x="10474" y="1273"/>
                    <a:pt x="10341" y="1206"/>
                  </a:cubicBezTo>
                  <a:cubicBezTo>
                    <a:pt x="10207" y="1173"/>
                    <a:pt x="10041" y="1140"/>
                    <a:pt x="9907" y="1140"/>
                  </a:cubicBezTo>
                  <a:cubicBezTo>
                    <a:pt x="9774" y="1173"/>
                    <a:pt x="9607" y="1173"/>
                    <a:pt x="9474" y="1240"/>
                  </a:cubicBezTo>
                  <a:lnTo>
                    <a:pt x="8822" y="1353"/>
                  </a:lnTo>
                  <a:lnTo>
                    <a:pt x="8822" y="1353"/>
                  </a:lnTo>
                  <a:cubicBezTo>
                    <a:pt x="8760" y="952"/>
                    <a:pt x="8569" y="610"/>
                    <a:pt x="8273" y="373"/>
                  </a:cubicBezTo>
                  <a:cubicBezTo>
                    <a:pt x="7973" y="133"/>
                    <a:pt x="7592" y="1"/>
                    <a:pt x="7227"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
            <p:cNvSpPr/>
            <p:nvPr/>
          </p:nvSpPr>
          <p:spPr>
            <a:xfrm>
              <a:off x="6921061" y="3397209"/>
              <a:ext cx="51587" cy="68858"/>
            </a:xfrm>
            <a:custGeom>
              <a:rect b="b" l="l" r="r" t="t"/>
              <a:pathLst>
                <a:path extrusionOk="0" h="3341" w="2503">
                  <a:moveTo>
                    <a:pt x="2502" y="0"/>
                  </a:moveTo>
                  <a:lnTo>
                    <a:pt x="1802" y="334"/>
                  </a:lnTo>
                  <a:cubicBezTo>
                    <a:pt x="1168" y="634"/>
                    <a:pt x="568" y="967"/>
                    <a:pt x="0" y="1334"/>
                  </a:cubicBezTo>
                  <a:cubicBezTo>
                    <a:pt x="482" y="1182"/>
                    <a:pt x="964" y="992"/>
                    <a:pt x="1446" y="762"/>
                  </a:cubicBezTo>
                  <a:lnTo>
                    <a:pt x="1446" y="762"/>
                  </a:lnTo>
                  <a:cubicBezTo>
                    <a:pt x="1418" y="807"/>
                    <a:pt x="1392" y="853"/>
                    <a:pt x="1368" y="901"/>
                  </a:cubicBezTo>
                  <a:cubicBezTo>
                    <a:pt x="1168" y="1234"/>
                    <a:pt x="1101" y="1635"/>
                    <a:pt x="1135" y="2001"/>
                  </a:cubicBezTo>
                  <a:cubicBezTo>
                    <a:pt x="1168" y="2302"/>
                    <a:pt x="1301" y="2569"/>
                    <a:pt x="1468" y="2835"/>
                  </a:cubicBezTo>
                  <a:cubicBezTo>
                    <a:pt x="1739" y="3197"/>
                    <a:pt x="2010" y="3341"/>
                    <a:pt x="2060" y="3341"/>
                  </a:cubicBezTo>
                  <a:cubicBezTo>
                    <a:pt x="2066" y="3341"/>
                    <a:pt x="2069" y="3339"/>
                    <a:pt x="2069" y="3336"/>
                  </a:cubicBezTo>
                  <a:cubicBezTo>
                    <a:pt x="1902" y="3169"/>
                    <a:pt x="1735" y="2969"/>
                    <a:pt x="1602" y="2735"/>
                  </a:cubicBezTo>
                  <a:cubicBezTo>
                    <a:pt x="1435" y="2502"/>
                    <a:pt x="1368" y="2235"/>
                    <a:pt x="1335" y="1968"/>
                  </a:cubicBezTo>
                  <a:cubicBezTo>
                    <a:pt x="1301" y="1434"/>
                    <a:pt x="1535" y="901"/>
                    <a:pt x="1935" y="534"/>
                  </a:cubicBezTo>
                  <a:lnTo>
                    <a:pt x="2502" y="0"/>
                  </a:ln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
            <p:cNvSpPr/>
            <p:nvPr/>
          </p:nvSpPr>
          <p:spPr>
            <a:xfrm>
              <a:off x="6817929" y="3236842"/>
              <a:ext cx="94909" cy="115004"/>
            </a:xfrm>
            <a:custGeom>
              <a:rect b="b" l="l" r="r" t="t"/>
              <a:pathLst>
                <a:path extrusionOk="0" h="5580" w="4605">
                  <a:moveTo>
                    <a:pt x="4164" y="0"/>
                  </a:moveTo>
                  <a:cubicBezTo>
                    <a:pt x="3936" y="0"/>
                    <a:pt x="3697" y="65"/>
                    <a:pt x="3503" y="176"/>
                  </a:cubicBezTo>
                  <a:cubicBezTo>
                    <a:pt x="3136" y="409"/>
                    <a:pt x="2836" y="709"/>
                    <a:pt x="2636" y="1076"/>
                  </a:cubicBezTo>
                  <a:cubicBezTo>
                    <a:pt x="2403" y="1443"/>
                    <a:pt x="2136" y="1877"/>
                    <a:pt x="1869" y="2310"/>
                  </a:cubicBezTo>
                  <a:cubicBezTo>
                    <a:pt x="1335" y="3211"/>
                    <a:pt x="835" y="4012"/>
                    <a:pt x="501" y="4612"/>
                  </a:cubicBezTo>
                  <a:cubicBezTo>
                    <a:pt x="301" y="4912"/>
                    <a:pt x="134" y="5246"/>
                    <a:pt x="1" y="5579"/>
                  </a:cubicBezTo>
                  <a:cubicBezTo>
                    <a:pt x="234" y="5313"/>
                    <a:pt x="435" y="5012"/>
                    <a:pt x="635" y="4712"/>
                  </a:cubicBezTo>
                  <a:cubicBezTo>
                    <a:pt x="1002" y="4112"/>
                    <a:pt x="1502" y="3311"/>
                    <a:pt x="2036" y="2444"/>
                  </a:cubicBezTo>
                  <a:cubicBezTo>
                    <a:pt x="2603" y="1577"/>
                    <a:pt x="3003" y="676"/>
                    <a:pt x="3570" y="342"/>
                  </a:cubicBezTo>
                  <a:cubicBezTo>
                    <a:pt x="3804" y="209"/>
                    <a:pt x="4037" y="109"/>
                    <a:pt x="4304" y="109"/>
                  </a:cubicBezTo>
                  <a:lnTo>
                    <a:pt x="4604" y="109"/>
                  </a:lnTo>
                  <a:cubicBezTo>
                    <a:pt x="4504" y="42"/>
                    <a:pt x="4404" y="9"/>
                    <a:pt x="4304" y="9"/>
                  </a:cubicBezTo>
                  <a:cubicBezTo>
                    <a:pt x="4258" y="3"/>
                    <a:pt x="4211" y="0"/>
                    <a:pt x="4164"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
            <p:cNvSpPr/>
            <p:nvPr/>
          </p:nvSpPr>
          <p:spPr>
            <a:xfrm>
              <a:off x="6751255" y="3233586"/>
              <a:ext cx="58450" cy="118260"/>
            </a:xfrm>
            <a:custGeom>
              <a:rect b="b" l="l" r="r" t="t"/>
              <a:pathLst>
                <a:path extrusionOk="0" h="5738" w="2836">
                  <a:moveTo>
                    <a:pt x="2836" y="0"/>
                  </a:moveTo>
                  <a:cubicBezTo>
                    <a:pt x="2635" y="234"/>
                    <a:pt x="2469" y="500"/>
                    <a:pt x="2302" y="801"/>
                  </a:cubicBezTo>
                  <a:cubicBezTo>
                    <a:pt x="2035" y="1301"/>
                    <a:pt x="1635" y="1968"/>
                    <a:pt x="1234" y="2769"/>
                  </a:cubicBezTo>
                  <a:cubicBezTo>
                    <a:pt x="868" y="3603"/>
                    <a:pt x="534" y="4303"/>
                    <a:pt x="300" y="4837"/>
                  </a:cubicBezTo>
                  <a:cubicBezTo>
                    <a:pt x="167" y="5137"/>
                    <a:pt x="67" y="5404"/>
                    <a:pt x="0" y="5737"/>
                  </a:cubicBezTo>
                  <a:cubicBezTo>
                    <a:pt x="167" y="5471"/>
                    <a:pt x="334" y="5170"/>
                    <a:pt x="434" y="4870"/>
                  </a:cubicBezTo>
                  <a:lnTo>
                    <a:pt x="1435" y="2869"/>
                  </a:lnTo>
                  <a:cubicBezTo>
                    <a:pt x="1802" y="2102"/>
                    <a:pt x="2168" y="1434"/>
                    <a:pt x="2435" y="834"/>
                  </a:cubicBezTo>
                  <a:cubicBezTo>
                    <a:pt x="2602" y="567"/>
                    <a:pt x="2736" y="300"/>
                    <a:pt x="2836"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
            <p:cNvSpPr/>
            <p:nvPr/>
          </p:nvSpPr>
          <p:spPr>
            <a:xfrm>
              <a:off x="6506512" y="4168558"/>
              <a:ext cx="89386" cy="250267"/>
            </a:xfrm>
            <a:custGeom>
              <a:rect b="b" l="l" r="r" t="t"/>
              <a:pathLst>
                <a:path extrusionOk="0" h="12143" w="4337">
                  <a:moveTo>
                    <a:pt x="4337" y="1"/>
                  </a:moveTo>
                  <a:cubicBezTo>
                    <a:pt x="4236" y="134"/>
                    <a:pt x="4136" y="301"/>
                    <a:pt x="4103" y="468"/>
                  </a:cubicBezTo>
                  <a:cubicBezTo>
                    <a:pt x="3970" y="768"/>
                    <a:pt x="3769" y="1202"/>
                    <a:pt x="3536" y="1735"/>
                  </a:cubicBezTo>
                  <a:cubicBezTo>
                    <a:pt x="3102" y="2803"/>
                    <a:pt x="2502" y="4304"/>
                    <a:pt x="1901" y="6005"/>
                  </a:cubicBezTo>
                  <a:cubicBezTo>
                    <a:pt x="1334" y="7673"/>
                    <a:pt x="834" y="9207"/>
                    <a:pt x="500" y="10308"/>
                  </a:cubicBezTo>
                  <a:cubicBezTo>
                    <a:pt x="334" y="10875"/>
                    <a:pt x="200" y="11342"/>
                    <a:pt x="100" y="11643"/>
                  </a:cubicBezTo>
                  <a:cubicBezTo>
                    <a:pt x="67" y="11809"/>
                    <a:pt x="33" y="11976"/>
                    <a:pt x="0" y="12143"/>
                  </a:cubicBezTo>
                  <a:cubicBezTo>
                    <a:pt x="100" y="12009"/>
                    <a:pt x="134" y="11843"/>
                    <a:pt x="200" y="11676"/>
                  </a:cubicBezTo>
                  <a:cubicBezTo>
                    <a:pt x="300" y="11342"/>
                    <a:pt x="467" y="10875"/>
                    <a:pt x="634" y="10375"/>
                  </a:cubicBezTo>
                  <a:cubicBezTo>
                    <a:pt x="1001" y="9274"/>
                    <a:pt x="1501" y="7740"/>
                    <a:pt x="2102" y="6072"/>
                  </a:cubicBezTo>
                  <a:cubicBezTo>
                    <a:pt x="2702" y="4404"/>
                    <a:pt x="3269" y="2870"/>
                    <a:pt x="3703" y="1802"/>
                  </a:cubicBezTo>
                  <a:lnTo>
                    <a:pt x="4170" y="501"/>
                  </a:lnTo>
                  <a:cubicBezTo>
                    <a:pt x="4236" y="334"/>
                    <a:pt x="4270" y="168"/>
                    <a:pt x="4337"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
            <p:cNvSpPr/>
            <p:nvPr/>
          </p:nvSpPr>
          <p:spPr>
            <a:xfrm>
              <a:off x="6353874" y="4285438"/>
              <a:ext cx="528708" cy="436582"/>
            </a:xfrm>
            <a:custGeom>
              <a:rect b="b" l="l" r="r" t="t"/>
              <a:pathLst>
                <a:path extrusionOk="0" h="21183" w="25653">
                  <a:moveTo>
                    <a:pt x="1" y="1"/>
                  </a:moveTo>
                  <a:cubicBezTo>
                    <a:pt x="1" y="34"/>
                    <a:pt x="1" y="101"/>
                    <a:pt x="1" y="134"/>
                  </a:cubicBezTo>
                  <a:lnTo>
                    <a:pt x="101" y="468"/>
                  </a:lnTo>
                  <a:cubicBezTo>
                    <a:pt x="168" y="801"/>
                    <a:pt x="268" y="1235"/>
                    <a:pt x="434" y="1835"/>
                  </a:cubicBezTo>
                  <a:cubicBezTo>
                    <a:pt x="735" y="3003"/>
                    <a:pt x="1235" y="4671"/>
                    <a:pt x="1869" y="6739"/>
                  </a:cubicBezTo>
                  <a:cubicBezTo>
                    <a:pt x="2202" y="7773"/>
                    <a:pt x="2536" y="8907"/>
                    <a:pt x="2903" y="10108"/>
                  </a:cubicBezTo>
                  <a:cubicBezTo>
                    <a:pt x="3303" y="11342"/>
                    <a:pt x="3637" y="12676"/>
                    <a:pt x="4170" y="13977"/>
                  </a:cubicBezTo>
                  <a:cubicBezTo>
                    <a:pt x="4704" y="15378"/>
                    <a:pt x="5471" y="16713"/>
                    <a:pt x="6405" y="17880"/>
                  </a:cubicBezTo>
                  <a:cubicBezTo>
                    <a:pt x="7406" y="19181"/>
                    <a:pt x="8740" y="20182"/>
                    <a:pt x="10275" y="20749"/>
                  </a:cubicBezTo>
                  <a:cubicBezTo>
                    <a:pt x="11075" y="21049"/>
                    <a:pt x="11876" y="21182"/>
                    <a:pt x="12710" y="21182"/>
                  </a:cubicBezTo>
                  <a:cubicBezTo>
                    <a:pt x="13510" y="21149"/>
                    <a:pt x="14311" y="21049"/>
                    <a:pt x="15078" y="20849"/>
                  </a:cubicBezTo>
                  <a:cubicBezTo>
                    <a:pt x="16546" y="20449"/>
                    <a:pt x="17947" y="19881"/>
                    <a:pt x="19248" y="19114"/>
                  </a:cubicBezTo>
                  <a:cubicBezTo>
                    <a:pt x="20415" y="18414"/>
                    <a:pt x="21483" y="17546"/>
                    <a:pt x="22417" y="16546"/>
                  </a:cubicBezTo>
                  <a:cubicBezTo>
                    <a:pt x="23217" y="15678"/>
                    <a:pt x="23851" y="14644"/>
                    <a:pt x="24251" y="13510"/>
                  </a:cubicBezTo>
                  <a:cubicBezTo>
                    <a:pt x="24585" y="12610"/>
                    <a:pt x="24852" y="11676"/>
                    <a:pt x="25052" y="10708"/>
                  </a:cubicBezTo>
                  <a:cubicBezTo>
                    <a:pt x="25219" y="9874"/>
                    <a:pt x="25319" y="9107"/>
                    <a:pt x="25419" y="8540"/>
                  </a:cubicBezTo>
                  <a:cubicBezTo>
                    <a:pt x="25486" y="7940"/>
                    <a:pt x="25552" y="7473"/>
                    <a:pt x="25619" y="7139"/>
                  </a:cubicBezTo>
                  <a:cubicBezTo>
                    <a:pt x="25619" y="7006"/>
                    <a:pt x="25652" y="6906"/>
                    <a:pt x="25652" y="6805"/>
                  </a:cubicBezTo>
                  <a:lnTo>
                    <a:pt x="25652" y="6805"/>
                  </a:lnTo>
                  <a:lnTo>
                    <a:pt x="25552" y="7172"/>
                  </a:lnTo>
                  <a:cubicBezTo>
                    <a:pt x="25519" y="7506"/>
                    <a:pt x="25452" y="7940"/>
                    <a:pt x="25319" y="8540"/>
                  </a:cubicBezTo>
                  <a:cubicBezTo>
                    <a:pt x="25219" y="9140"/>
                    <a:pt x="25085" y="9874"/>
                    <a:pt x="24919" y="10708"/>
                  </a:cubicBezTo>
                  <a:cubicBezTo>
                    <a:pt x="24718" y="11642"/>
                    <a:pt x="24452" y="12576"/>
                    <a:pt x="24118" y="13477"/>
                  </a:cubicBezTo>
                  <a:cubicBezTo>
                    <a:pt x="23684" y="14578"/>
                    <a:pt x="23051" y="15578"/>
                    <a:pt x="22283" y="16446"/>
                  </a:cubicBezTo>
                  <a:cubicBezTo>
                    <a:pt x="21349" y="17446"/>
                    <a:pt x="20282" y="18280"/>
                    <a:pt x="19148" y="18947"/>
                  </a:cubicBezTo>
                  <a:cubicBezTo>
                    <a:pt x="17847" y="19681"/>
                    <a:pt x="16479" y="20248"/>
                    <a:pt x="15045" y="20649"/>
                  </a:cubicBezTo>
                  <a:cubicBezTo>
                    <a:pt x="14278" y="20849"/>
                    <a:pt x="13477" y="20949"/>
                    <a:pt x="12710" y="20949"/>
                  </a:cubicBezTo>
                  <a:cubicBezTo>
                    <a:pt x="11909" y="20949"/>
                    <a:pt x="11109" y="20815"/>
                    <a:pt x="10342" y="20549"/>
                  </a:cubicBezTo>
                  <a:cubicBezTo>
                    <a:pt x="8874" y="19982"/>
                    <a:pt x="7573" y="19014"/>
                    <a:pt x="6572" y="17747"/>
                  </a:cubicBezTo>
                  <a:cubicBezTo>
                    <a:pt x="5638" y="16579"/>
                    <a:pt x="4904" y="15312"/>
                    <a:pt x="4371" y="13911"/>
                  </a:cubicBezTo>
                  <a:cubicBezTo>
                    <a:pt x="3804" y="12610"/>
                    <a:pt x="3503" y="11275"/>
                    <a:pt x="3103" y="10074"/>
                  </a:cubicBezTo>
                  <a:cubicBezTo>
                    <a:pt x="2736" y="8840"/>
                    <a:pt x="2369" y="7739"/>
                    <a:pt x="2036" y="6705"/>
                  </a:cubicBezTo>
                  <a:cubicBezTo>
                    <a:pt x="1368" y="4637"/>
                    <a:pt x="868" y="2969"/>
                    <a:pt x="535" y="1802"/>
                  </a:cubicBezTo>
                  <a:cubicBezTo>
                    <a:pt x="368" y="1235"/>
                    <a:pt x="234" y="801"/>
                    <a:pt x="134" y="468"/>
                  </a:cubicBezTo>
                  <a:cubicBezTo>
                    <a:pt x="101" y="334"/>
                    <a:pt x="68" y="201"/>
                    <a:pt x="68" y="134"/>
                  </a:cubicBezTo>
                  <a:cubicBezTo>
                    <a:pt x="34" y="67"/>
                    <a:pt x="34" y="34"/>
                    <a:pt x="1"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
            <p:cNvSpPr/>
            <p:nvPr/>
          </p:nvSpPr>
          <p:spPr>
            <a:xfrm>
              <a:off x="4971334" y="4101761"/>
              <a:ext cx="317641" cy="194703"/>
            </a:xfrm>
            <a:custGeom>
              <a:rect b="b" l="l" r="r" t="t"/>
              <a:pathLst>
                <a:path extrusionOk="0" h="9447" w="15412">
                  <a:moveTo>
                    <a:pt x="7500" y="1"/>
                  </a:moveTo>
                  <a:cubicBezTo>
                    <a:pt x="5461" y="1"/>
                    <a:pt x="3394" y="745"/>
                    <a:pt x="1735" y="2341"/>
                  </a:cubicBezTo>
                  <a:cubicBezTo>
                    <a:pt x="801" y="3275"/>
                    <a:pt x="1" y="4643"/>
                    <a:pt x="434" y="5877"/>
                  </a:cubicBezTo>
                  <a:cubicBezTo>
                    <a:pt x="808" y="7155"/>
                    <a:pt x="2231" y="7822"/>
                    <a:pt x="3560" y="7822"/>
                  </a:cubicBezTo>
                  <a:cubicBezTo>
                    <a:pt x="3653" y="7822"/>
                    <a:pt x="3745" y="7818"/>
                    <a:pt x="3837" y="7812"/>
                  </a:cubicBezTo>
                  <a:cubicBezTo>
                    <a:pt x="5238" y="7712"/>
                    <a:pt x="6539" y="7078"/>
                    <a:pt x="7873" y="6578"/>
                  </a:cubicBezTo>
                  <a:cubicBezTo>
                    <a:pt x="8704" y="6287"/>
                    <a:pt x="9614" y="6060"/>
                    <a:pt x="10488" y="6060"/>
                  </a:cubicBezTo>
                  <a:cubicBezTo>
                    <a:pt x="11016" y="6060"/>
                    <a:pt x="11532" y="6143"/>
                    <a:pt x="12009" y="6344"/>
                  </a:cubicBezTo>
                  <a:cubicBezTo>
                    <a:pt x="13243" y="6878"/>
                    <a:pt x="14044" y="8145"/>
                    <a:pt x="14444" y="9446"/>
                  </a:cubicBezTo>
                  <a:lnTo>
                    <a:pt x="15412" y="5610"/>
                  </a:lnTo>
                  <a:cubicBezTo>
                    <a:pt x="14164" y="2035"/>
                    <a:pt x="10871" y="1"/>
                    <a:pt x="7500" y="1"/>
                  </a:cubicBezTo>
                  <a:close/>
                </a:path>
              </a:pathLst>
            </a:custGeom>
            <a:solidFill>
              <a:srgbClr val="C5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
            <p:cNvSpPr/>
            <p:nvPr/>
          </p:nvSpPr>
          <p:spPr>
            <a:xfrm>
              <a:off x="4971334" y="4101761"/>
              <a:ext cx="317641" cy="194703"/>
            </a:xfrm>
            <a:custGeom>
              <a:rect b="b" l="l" r="r" t="t"/>
              <a:pathLst>
                <a:path extrusionOk="0" h="9447" w="15412">
                  <a:moveTo>
                    <a:pt x="7500" y="1"/>
                  </a:moveTo>
                  <a:cubicBezTo>
                    <a:pt x="5461" y="1"/>
                    <a:pt x="3394" y="745"/>
                    <a:pt x="1735" y="2341"/>
                  </a:cubicBezTo>
                  <a:cubicBezTo>
                    <a:pt x="801" y="3275"/>
                    <a:pt x="1" y="4643"/>
                    <a:pt x="434" y="5877"/>
                  </a:cubicBezTo>
                  <a:cubicBezTo>
                    <a:pt x="808" y="7155"/>
                    <a:pt x="2231" y="7822"/>
                    <a:pt x="3560" y="7822"/>
                  </a:cubicBezTo>
                  <a:cubicBezTo>
                    <a:pt x="3653" y="7822"/>
                    <a:pt x="3745" y="7818"/>
                    <a:pt x="3837" y="7812"/>
                  </a:cubicBezTo>
                  <a:cubicBezTo>
                    <a:pt x="5238" y="7712"/>
                    <a:pt x="6539" y="7078"/>
                    <a:pt x="7873" y="6578"/>
                  </a:cubicBezTo>
                  <a:cubicBezTo>
                    <a:pt x="8704" y="6287"/>
                    <a:pt x="9614" y="6060"/>
                    <a:pt x="10488" y="6060"/>
                  </a:cubicBezTo>
                  <a:cubicBezTo>
                    <a:pt x="11016" y="6060"/>
                    <a:pt x="11532" y="6143"/>
                    <a:pt x="12009" y="6344"/>
                  </a:cubicBezTo>
                  <a:cubicBezTo>
                    <a:pt x="13243" y="6878"/>
                    <a:pt x="14044" y="8145"/>
                    <a:pt x="14444" y="9446"/>
                  </a:cubicBezTo>
                  <a:lnTo>
                    <a:pt x="15412" y="5610"/>
                  </a:lnTo>
                  <a:cubicBezTo>
                    <a:pt x="14164" y="2035"/>
                    <a:pt x="10871" y="1"/>
                    <a:pt x="750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
            <p:cNvSpPr/>
            <p:nvPr/>
          </p:nvSpPr>
          <p:spPr>
            <a:xfrm>
              <a:off x="5068964" y="4079606"/>
              <a:ext cx="472319" cy="348103"/>
            </a:xfrm>
            <a:custGeom>
              <a:rect b="b" l="l" r="r" t="t"/>
              <a:pathLst>
                <a:path extrusionOk="0" h="16890" w="22917">
                  <a:moveTo>
                    <a:pt x="7466" y="0"/>
                  </a:moveTo>
                  <a:cubicBezTo>
                    <a:pt x="4928" y="0"/>
                    <a:pt x="2385" y="528"/>
                    <a:pt x="0" y="1582"/>
                  </a:cubicBezTo>
                  <a:cubicBezTo>
                    <a:pt x="2502" y="1682"/>
                    <a:pt x="4804" y="3049"/>
                    <a:pt x="6138" y="5184"/>
                  </a:cubicBezTo>
                  <a:cubicBezTo>
                    <a:pt x="7272" y="7052"/>
                    <a:pt x="7506" y="9354"/>
                    <a:pt x="8440" y="11322"/>
                  </a:cubicBezTo>
                  <a:cubicBezTo>
                    <a:pt x="10094" y="14831"/>
                    <a:pt x="13575" y="16890"/>
                    <a:pt x="17228" y="16890"/>
                  </a:cubicBezTo>
                  <a:cubicBezTo>
                    <a:pt x="18436" y="16890"/>
                    <a:pt x="19663" y="16665"/>
                    <a:pt x="20849" y="16192"/>
                  </a:cubicBezTo>
                  <a:cubicBezTo>
                    <a:pt x="22917" y="14224"/>
                    <a:pt x="22817" y="10821"/>
                    <a:pt x="21783" y="8153"/>
                  </a:cubicBezTo>
                  <a:cubicBezTo>
                    <a:pt x="20748" y="5484"/>
                    <a:pt x="18514" y="3450"/>
                    <a:pt x="15978" y="2115"/>
                  </a:cubicBezTo>
                  <a:cubicBezTo>
                    <a:pt x="13316" y="704"/>
                    <a:pt x="10395" y="0"/>
                    <a:pt x="7466" y="0"/>
                  </a:cubicBezTo>
                  <a:close/>
                </a:path>
              </a:pathLst>
            </a:custGeom>
            <a:solidFill>
              <a:srgbClr val="C5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
            <p:cNvSpPr/>
            <p:nvPr/>
          </p:nvSpPr>
          <p:spPr>
            <a:xfrm>
              <a:off x="5279330" y="3469323"/>
              <a:ext cx="308697" cy="700637"/>
            </a:xfrm>
            <a:custGeom>
              <a:rect b="b" l="l" r="r" t="t"/>
              <a:pathLst>
                <a:path extrusionOk="0" h="33995" w="14978">
                  <a:moveTo>
                    <a:pt x="10008" y="1"/>
                  </a:moveTo>
                  <a:cubicBezTo>
                    <a:pt x="8696" y="1"/>
                    <a:pt x="7350" y="465"/>
                    <a:pt x="6305" y="1271"/>
                  </a:cubicBezTo>
                  <a:cubicBezTo>
                    <a:pt x="4404" y="2705"/>
                    <a:pt x="3270" y="4974"/>
                    <a:pt x="2436" y="7242"/>
                  </a:cubicBezTo>
                  <a:cubicBezTo>
                    <a:pt x="668" y="12246"/>
                    <a:pt x="1" y="17750"/>
                    <a:pt x="1468" y="22853"/>
                  </a:cubicBezTo>
                  <a:cubicBezTo>
                    <a:pt x="2936" y="27924"/>
                    <a:pt x="6405" y="32460"/>
                    <a:pt x="11475" y="33995"/>
                  </a:cubicBezTo>
                  <a:lnTo>
                    <a:pt x="11642" y="33995"/>
                  </a:lnTo>
                  <a:cubicBezTo>
                    <a:pt x="13911" y="31293"/>
                    <a:pt x="14211" y="26990"/>
                    <a:pt x="13877" y="23454"/>
                  </a:cubicBezTo>
                  <a:cubicBezTo>
                    <a:pt x="13544" y="19918"/>
                    <a:pt x="12743" y="16382"/>
                    <a:pt x="13277" y="12879"/>
                  </a:cubicBezTo>
                  <a:cubicBezTo>
                    <a:pt x="13610" y="10811"/>
                    <a:pt x="14411" y="8843"/>
                    <a:pt x="14678" y="6775"/>
                  </a:cubicBezTo>
                  <a:cubicBezTo>
                    <a:pt x="14978" y="4707"/>
                    <a:pt x="14578" y="2339"/>
                    <a:pt x="12977" y="1004"/>
                  </a:cubicBezTo>
                  <a:cubicBezTo>
                    <a:pt x="12135" y="313"/>
                    <a:pt x="11083" y="1"/>
                    <a:pt x="10008" y="1"/>
                  </a:cubicBezTo>
                  <a:close/>
                </a:path>
              </a:pathLst>
            </a:custGeom>
            <a:solidFill>
              <a:srgbClr val="C5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
            <p:cNvSpPr/>
            <p:nvPr/>
          </p:nvSpPr>
          <p:spPr>
            <a:xfrm>
              <a:off x="5240151" y="4116312"/>
              <a:ext cx="301833" cy="510139"/>
            </a:xfrm>
            <a:custGeom>
              <a:rect b="b" l="l" r="r" t="t"/>
              <a:pathLst>
                <a:path extrusionOk="0" h="24752" w="14645">
                  <a:moveTo>
                    <a:pt x="0" y="1"/>
                  </a:moveTo>
                  <a:lnTo>
                    <a:pt x="0" y="1"/>
                  </a:lnTo>
                  <a:cubicBezTo>
                    <a:pt x="100" y="67"/>
                    <a:pt x="200" y="101"/>
                    <a:pt x="300" y="167"/>
                  </a:cubicBezTo>
                  <a:lnTo>
                    <a:pt x="1101" y="534"/>
                  </a:lnTo>
                  <a:cubicBezTo>
                    <a:pt x="1435" y="701"/>
                    <a:pt x="1868" y="935"/>
                    <a:pt x="2335" y="1202"/>
                  </a:cubicBezTo>
                  <a:cubicBezTo>
                    <a:pt x="2836" y="1435"/>
                    <a:pt x="3369" y="1802"/>
                    <a:pt x="3936" y="2169"/>
                  </a:cubicBezTo>
                  <a:cubicBezTo>
                    <a:pt x="6905" y="4204"/>
                    <a:pt x="9340" y="6906"/>
                    <a:pt x="11108" y="10041"/>
                  </a:cubicBezTo>
                  <a:cubicBezTo>
                    <a:pt x="13210" y="13744"/>
                    <a:pt x="13810" y="17613"/>
                    <a:pt x="14210" y="20315"/>
                  </a:cubicBezTo>
                  <a:cubicBezTo>
                    <a:pt x="14411" y="21683"/>
                    <a:pt x="14511" y="22817"/>
                    <a:pt x="14544" y="23551"/>
                  </a:cubicBezTo>
                  <a:lnTo>
                    <a:pt x="14611" y="24452"/>
                  </a:lnTo>
                  <a:cubicBezTo>
                    <a:pt x="14611" y="24552"/>
                    <a:pt x="14611" y="24652"/>
                    <a:pt x="14644" y="24752"/>
                  </a:cubicBezTo>
                  <a:cubicBezTo>
                    <a:pt x="14644" y="24652"/>
                    <a:pt x="14644" y="24552"/>
                    <a:pt x="14644" y="24452"/>
                  </a:cubicBezTo>
                  <a:lnTo>
                    <a:pt x="14644" y="23551"/>
                  </a:lnTo>
                  <a:cubicBezTo>
                    <a:pt x="14611" y="22784"/>
                    <a:pt x="14511" y="21650"/>
                    <a:pt x="14344" y="20282"/>
                  </a:cubicBezTo>
                  <a:cubicBezTo>
                    <a:pt x="14144" y="18681"/>
                    <a:pt x="13843" y="17080"/>
                    <a:pt x="13477" y="15512"/>
                  </a:cubicBezTo>
                  <a:cubicBezTo>
                    <a:pt x="13010" y="13577"/>
                    <a:pt x="12276" y="11709"/>
                    <a:pt x="11275" y="9974"/>
                  </a:cubicBezTo>
                  <a:cubicBezTo>
                    <a:pt x="9507" y="6806"/>
                    <a:pt x="7005" y="4104"/>
                    <a:pt x="4003" y="2069"/>
                  </a:cubicBezTo>
                  <a:cubicBezTo>
                    <a:pt x="3403" y="1669"/>
                    <a:pt x="2869" y="1368"/>
                    <a:pt x="2402" y="1101"/>
                  </a:cubicBezTo>
                  <a:cubicBezTo>
                    <a:pt x="1902" y="835"/>
                    <a:pt x="1468" y="634"/>
                    <a:pt x="1134" y="468"/>
                  </a:cubicBezTo>
                  <a:lnTo>
                    <a:pt x="300" y="134"/>
                  </a:ln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
            <p:cNvSpPr/>
            <p:nvPr/>
          </p:nvSpPr>
          <p:spPr>
            <a:xfrm>
              <a:off x="5722754" y="3951308"/>
              <a:ext cx="312839" cy="210078"/>
            </a:xfrm>
            <a:custGeom>
              <a:rect b="b" l="l" r="r" t="t"/>
              <a:pathLst>
                <a:path extrusionOk="0" h="10193" w="15179">
                  <a:moveTo>
                    <a:pt x="1057" y="3708"/>
                  </a:moveTo>
                  <a:lnTo>
                    <a:pt x="1057" y="3708"/>
                  </a:lnTo>
                  <a:cubicBezTo>
                    <a:pt x="680" y="3758"/>
                    <a:pt x="320" y="3885"/>
                    <a:pt x="1" y="4104"/>
                  </a:cubicBezTo>
                  <a:lnTo>
                    <a:pt x="1057" y="3708"/>
                  </a:lnTo>
                  <a:close/>
                  <a:moveTo>
                    <a:pt x="10942" y="1"/>
                  </a:moveTo>
                  <a:lnTo>
                    <a:pt x="1057" y="3708"/>
                  </a:lnTo>
                  <a:lnTo>
                    <a:pt x="1057" y="3708"/>
                  </a:lnTo>
                  <a:cubicBezTo>
                    <a:pt x="1182" y="3691"/>
                    <a:pt x="1310" y="3683"/>
                    <a:pt x="1438" y="3683"/>
                  </a:cubicBezTo>
                  <a:cubicBezTo>
                    <a:pt x="2211" y="3683"/>
                    <a:pt x="3015" y="3976"/>
                    <a:pt x="3637" y="4437"/>
                  </a:cubicBezTo>
                  <a:cubicBezTo>
                    <a:pt x="4671" y="5171"/>
                    <a:pt x="5371" y="6339"/>
                    <a:pt x="6139" y="7373"/>
                  </a:cubicBezTo>
                  <a:cubicBezTo>
                    <a:pt x="6906" y="8440"/>
                    <a:pt x="7773" y="9508"/>
                    <a:pt x="9007" y="9975"/>
                  </a:cubicBezTo>
                  <a:cubicBezTo>
                    <a:pt x="9404" y="10124"/>
                    <a:pt x="9817" y="10193"/>
                    <a:pt x="10231" y="10193"/>
                  </a:cubicBezTo>
                  <a:cubicBezTo>
                    <a:pt x="12044" y="10193"/>
                    <a:pt x="13874" y="8865"/>
                    <a:pt x="14445" y="7073"/>
                  </a:cubicBezTo>
                  <a:cubicBezTo>
                    <a:pt x="15145" y="4871"/>
                    <a:pt x="15178" y="2536"/>
                    <a:pt x="10942" y="1"/>
                  </a:cubicBezTo>
                  <a:close/>
                </a:path>
              </a:pathLst>
            </a:custGeom>
            <a:solidFill>
              <a:srgbClr val="C5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
            <p:cNvSpPr/>
            <p:nvPr/>
          </p:nvSpPr>
          <p:spPr>
            <a:xfrm>
              <a:off x="5722754" y="3951308"/>
              <a:ext cx="312839" cy="210078"/>
            </a:xfrm>
            <a:custGeom>
              <a:rect b="b" l="l" r="r" t="t"/>
              <a:pathLst>
                <a:path extrusionOk="0" h="10193" w="15179">
                  <a:moveTo>
                    <a:pt x="1057" y="3708"/>
                  </a:moveTo>
                  <a:lnTo>
                    <a:pt x="1057" y="3708"/>
                  </a:lnTo>
                  <a:cubicBezTo>
                    <a:pt x="680" y="3758"/>
                    <a:pt x="320" y="3885"/>
                    <a:pt x="1" y="4104"/>
                  </a:cubicBezTo>
                  <a:lnTo>
                    <a:pt x="1057" y="3708"/>
                  </a:lnTo>
                  <a:close/>
                  <a:moveTo>
                    <a:pt x="10942" y="1"/>
                  </a:moveTo>
                  <a:lnTo>
                    <a:pt x="1057" y="3708"/>
                  </a:lnTo>
                  <a:lnTo>
                    <a:pt x="1057" y="3708"/>
                  </a:lnTo>
                  <a:cubicBezTo>
                    <a:pt x="1182" y="3691"/>
                    <a:pt x="1310" y="3683"/>
                    <a:pt x="1438" y="3683"/>
                  </a:cubicBezTo>
                  <a:cubicBezTo>
                    <a:pt x="2211" y="3683"/>
                    <a:pt x="3015" y="3976"/>
                    <a:pt x="3637" y="4437"/>
                  </a:cubicBezTo>
                  <a:cubicBezTo>
                    <a:pt x="4671" y="5171"/>
                    <a:pt x="5371" y="6339"/>
                    <a:pt x="6139" y="7373"/>
                  </a:cubicBezTo>
                  <a:cubicBezTo>
                    <a:pt x="6906" y="8440"/>
                    <a:pt x="7773" y="9508"/>
                    <a:pt x="9007" y="9975"/>
                  </a:cubicBezTo>
                  <a:cubicBezTo>
                    <a:pt x="9404" y="10124"/>
                    <a:pt x="9817" y="10193"/>
                    <a:pt x="10231" y="10193"/>
                  </a:cubicBezTo>
                  <a:cubicBezTo>
                    <a:pt x="12044" y="10193"/>
                    <a:pt x="13874" y="8865"/>
                    <a:pt x="14445" y="7073"/>
                  </a:cubicBezTo>
                  <a:cubicBezTo>
                    <a:pt x="15145" y="4871"/>
                    <a:pt x="15178" y="2536"/>
                    <a:pt x="1094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
            <p:cNvSpPr/>
            <p:nvPr/>
          </p:nvSpPr>
          <p:spPr>
            <a:xfrm>
              <a:off x="5585945" y="3890468"/>
              <a:ext cx="427657" cy="277699"/>
            </a:xfrm>
            <a:custGeom>
              <a:rect b="b" l="l" r="r" t="t"/>
              <a:pathLst>
                <a:path extrusionOk="0" h="13474" w="20750">
                  <a:moveTo>
                    <a:pt x="20711" y="5670"/>
                  </a:moveTo>
                  <a:cubicBezTo>
                    <a:pt x="20724" y="5698"/>
                    <a:pt x="20737" y="5727"/>
                    <a:pt x="20749" y="5755"/>
                  </a:cubicBezTo>
                  <a:lnTo>
                    <a:pt x="20749" y="5722"/>
                  </a:lnTo>
                  <a:cubicBezTo>
                    <a:pt x="20737" y="5704"/>
                    <a:pt x="20724" y="5687"/>
                    <a:pt x="20711" y="5670"/>
                  </a:cubicBezTo>
                  <a:close/>
                  <a:moveTo>
                    <a:pt x="7635" y="0"/>
                  </a:moveTo>
                  <a:cubicBezTo>
                    <a:pt x="5906" y="0"/>
                    <a:pt x="4123" y="213"/>
                    <a:pt x="2770" y="1285"/>
                  </a:cubicBezTo>
                  <a:cubicBezTo>
                    <a:pt x="1369" y="2386"/>
                    <a:pt x="735" y="4254"/>
                    <a:pt x="368" y="6022"/>
                  </a:cubicBezTo>
                  <a:cubicBezTo>
                    <a:pt x="68" y="7223"/>
                    <a:pt x="1" y="8490"/>
                    <a:pt x="134" y="9724"/>
                  </a:cubicBezTo>
                  <a:cubicBezTo>
                    <a:pt x="268" y="10959"/>
                    <a:pt x="935" y="12093"/>
                    <a:pt x="1936" y="12860"/>
                  </a:cubicBezTo>
                  <a:cubicBezTo>
                    <a:pt x="2580" y="13285"/>
                    <a:pt x="3333" y="13474"/>
                    <a:pt x="4104" y="13474"/>
                  </a:cubicBezTo>
                  <a:cubicBezTo>
                    <a:pt x="5207" y="13474"/>
                    <a:pt x="6350" y="13088"/>
                    <a:pt x="7273" y="12460"/>
                  </a:cubicBezTo>
                  <a:cubicBezTo>
                    <a:pt x="8841" y="11392"/>
                    <a:pt x="9908" y="9825"/>
                    <a:pt x="11042" y="8290"/>
                  </a:cubicBezTo>
                  <a:cubicBezTo>
                    <a:pt x="12176" y="6789"/>
                    <a:pt x="13444" y="5288"/>
                    <a:pt x="15178" y="4521"/>
                  </a:cubicBezTo>
                  <a:cubicBezTo>
                    <a:pt x="15740" y="4272"/>
                    <a:pt x="16407" y="4150"/>
                    <a:pt x="17089" y="4150"/>
                  </a:cubicBezTo>
                  <a:cubicBezTo>
                    <a:pt x="18489" y="4150"/>
                    <a:pt x="19955" y="4666"/>
                    <a:pt x="20711" y="5670"/>
                  </a:cubicBezTo>
                  <a:lnTo>
                    <a:pt x="20711" y="5670"/>
                  </a:lnTo>
                  <a:cubicBezTo>
                    <a:pt x="19756" y="3574"/>
                    <a:pt x="17584" y="1875"/>
                    <a:pt x="15412" y="1085"/>
                  </a:cubicBezTo>
                  <a:cubicBezTo>
                    <a:pt x="13244" y="284"/>
                    <a:pt x="10909" y="84"/>
                    <a:pt x="8574" y="18"/>
                  </a:cubicBezTo>
                  <a:cubicBezTo>
                    <a:pt x="8264" y="7"/>
                    <a:pt x="7950" y="0"/>
                    <a:pt x="7635" y="0"/>
                  </a:cubicBezTo>
                  <a:close/>
                </a:path>
              </a:pathLst>
            </a:custGeom>
            <a:solidFill>
              <a:srgbClr val="C5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
            <p:cNvSpPr/>
            <p:nvPr/>
          </p:nvSpPr>
          <p:spPr>
            <a:xfrm>
              <a:off x="5614140" y="3900443"/>
              <a:ext cx="222773" cy="656573"/>
            </a:xfrm>
            <a:custGeom>
              <a:rect b="b" l="l" r="r" t="t"/>
              <a:pathLst>
                <a:path extrusionOk="0" h="31857" w="10809">
                  <a:moveTo>
                    <a:pt x="10808" y="1"/>
                  </a:moveTo>
                  <a:lnTo>
                    <a:pt x="10541" y="67"/>
                  </a:lnTo>
                  <a:lnTo>
                    <a:pt x="10141" y="234"/>
                  </a:lnTo>
                  <a:cubicBezTo>
                    <a:pt x="9974" y="267"/>
                    <a:pt x="9774" y="367"/>
                    <a:pt x="9574" y="468"/>
                  </a:cubicBezTo>
                  <a:cubicBezTo>
                    <a:pt x="8407" y="1001"/>
                    <a:pt x="7306" y="1702"/>
                    <a:pt x="6338" y="2602"/>
                  </a:cubicBezTo>
                  <a:cubicBezTo>
                    <a:pt x="5671" y="3203"/>
                    <a:pt x="5071" y="3837"/>
                    <a:pt x="4537" y="4537"/>
                  </a:cubicBezTo>
                  <a:cubicBezTo>
                    <a:pt x="3903" y="5371"/>
                    <a:pt x="3336" y="6238"/>
                    <a:pt x="2869" y="7139"/>
                  </a:cubicBezTo>
                  <a:cubicBezTo>
                    <a:pt x="2336" y="8140"/>
                    <a:pt x="1869" y="9174"/>
                    <a:pt x="1535" y="10275"/>
                  </a:cubicBezTo>
                  <a:cubicBezTo>
                    <a:pt x="1201" y="11442"/>
                    <a:pt x="968" y="12643"/>
                    <a:pt x="834" y="13844"/>
                  </a:cubicBezTo>
                  <a:cubicBezTo>
                    <a:pt x="501" y="16312"/>
                    <a:pt x="334" y="18681"/>
                    <a:pt x="234" y="20849"/>
                  </a:cubicBezTo>
                  <a:cubicBezTo>
                    <a:pt x="134" y="22984"/>
                    <a:pt x="67" y="24918"/>
                    <a:pt x="34" y="26553"/>
                  </a:cubicBezTo>
                  <a:cubicBezTo>
                    <a:pt x="1" y="28187"/>
                    <a:pt x="1" y="29522"/>
                    <a:pt x="1" y="30422"/>
                  </a:cubicBezTo>
                  <a:lnTo>
                    <a:pt x="1" y="31490"/>
                  </a:lnTo>
                  <a:lnTo>
                    <a:pt x="1" y="31757"/>
                  </a:lnTo>
                  <a:cubicBezTo>
                    <a:pt x="1" y="31790"/>
                    <a:pt x="1" y="31823"/>
                    <a:pt x="34" y="31857"/>
                  </a:cubicBezTo>
                  <a:cubicBezTo>
                    <a:pt x="34" y="31823"/>
                    <a:pt x="34" y="31790"/>
                    <a:pt x="34" y="31757"/>
                  </a:cubicBezTo>
                  <a:lnTo>
                    <a:pt x="34" y="31490"/>
                  </a:lnTo>
                  <a:cubicBezTo>
                    <a:pt x="34" y="31223"/>
                    <a:pt x="34" y="30889"/>
                    <a:pt x="67" y="30422"/>
                  </a:cubicBezTo>
                  <a:cubicBezTo>
                    <a:pt x="67" y="29522"/>
                    <a:pt x="134" y="28187"/>
                    <a:pt x="167" y="26586"/>
                  </a:cubicBezTo>
                  <a:cubicBezTo>
                    <a:pt x="201" y="24952"/>
                    <a:pt x="267" y="22984"/>
                    <a:pt x="401" y="20849"/>
                  </a:cubicBezTo>
                  <a:cubicBezTo>
                    <a:pt x="534" y="18681"/>
                    <a:pt x="668" y="16312"/>
                    <a:pt x="1001" y="13877"/>
                  </a:cubicBezTo>
                  <a:cubicBezTo>
                    <a:pt x="1135" y="12676"/>
                    <a:pt x="1368" y="11475"/>
                    <a:pt x="1702" y="10308"/>
                  </a:cubicBezTo>
                  <a:cubicBezTo>
                    <a:pt x="2035" y="9240"/>
                    <a:pt x="2469" y="8206"/>
                    <a:pt x="3003" y="7206"/>
                  </a:cubicBezTo>
                  <a:cubicBezTo>
                    <a:pt x="3470" y="6305"/>
                    <a:pt x="4037" y="5471"/>
                    <a:pt x="4637" y="4637"/>
                  </a:cubicBezTo>
                  <a:cubicBezTo>
                    <a:pt x="5171" y="3937"/>
                    <a:pt x="5771" y="3303"/>
                    <a:pt x="6438" y="2702"/>
                  </a:cubicBezTo>
                  <a:cubicBezTo>
                    <a:pt x="7372" y="1802"/>
                    <a:pt x="8440" y="1101"/>
                    <a:pt x="9607" y="534"/>
                  </a:cubicBezTo>
                  <a:cubicBezTo>
                    <a:pt x="9808" y="434"/>
                    <a:pt x="9974" y="334"/>
                    <a:pt x="10141" y="267"/>
                  </a:cubicBezTo>
                  <a:lnTo>
                    <a:pt x="10575" y="101"/>
                  </a:lnTo>
                  <a:lnTo>
                    <a:pt x="10808"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
            <p:cNvSpPr/>
            <p:nvPr/>
          </p:nvSpPr>
          <p:spPr>
            <a:xfrm>
              <a:off x="5454639" y="3636449"/>
              <a:ext cx="145094" cy="959766"/>
            </a:xfrm>
            <a:custGeom>
              <a:rect b="b" l="l" r="r" t="t"/>
              <a:pathLst>
                <a:path extrusionOk="0" h="46568" w="7040">
                  <a:moveTo>
                    <a:pt x="601" y="0"/>
                  </a:moveTo>
                  <a:cubicBezTo>
                    <a:pt x="601" y="100"/>
                    <a:pt x="601" y="201"/>
                    <a:pt x="568" y="367"/>
                  </a:cubicBezTo>
                  <a:cubicBezTo>
                    <a:pt x="534" y="701"/>
                    <a:pt x="501" y="1168"/>
                    <a:pt x="434" y="1735"/>
                  </a:cubicBezTo>
                  <a:cubicBezTo>
                    <a:pt x="334" y="2936"/>
                    <a:pt x="201" y="4704"/>
                    <a:pt x="134" y="6839"/>
                  </a:cubicBezTo>
                  <a:cubicBezTo>
                    <a:pt x="1" y="9374"/>
                    <a:pt x="34" y="11909"/>
                    <a:pt x="234" y="14444"/>
                  </a:cubicBezTo>
                  <a:cubicBezTo>
                    <a:pt x="334" y="15912"/>
                    <a:pt x="534" y="17413"/>
                    <a:pt x="801" y="18881"/>
                  </a:cubicBezTo>
                  <a:cubicBezTo>
                    <a:pt x="1135" y="20448"/>
                    <a:pt x="1535" y="22016"/>
                    <a:pt x="2035" y="23517"/>
                  </a:cubicBezTo>
                  <a:cubicBezTo>
                    <a:pt x="3036" y="26686"/>
                    <a:pt x="4237" y="29588"/>
                    <a:pt x="5104" y="32290"/>
                  </a:cubicBezTo>
                  <a:cubicBezTo>
                    <a:pt x="5905" y="34659"/>
                    <a:pt x="6472" y="37127"/>
                    <a:pt x="6739" y="39662"/>
                  </a:cubicBezTo>
                  <a:cubicBezTo>
                    <a:pt x="6906" y="41330"/>
                    <a:pt x="6872" y="43065"/>
                    <a:pt x="6605" y="44732"/>
                  </a:cubicBezTo>
                  <a:cubicBezTo>
                    <a:pt x="6505" y="45333"/>
                    <a:pt x="6405" y="45766"/>
                    <a:pt x="6339" y="46100"/>
                  </a:cubicBezTo>
                  <a:cubicBezTo>
                    <a:pt x="6305" y="46233"/>
                    <a:pt x="6272" y="46367"/>
                    <a:pt x="6238" y="46434"/>
                  </a:cubicBezTo>
                  <a:cubicBezTo>
                    <a:pt x="6238" y="46467"/>
                    <a:pt x="6205" y="46534"/>
                    <a:pt x="6205" y="46567"/>
                  </a:cubicBezTo>
                  <a:cubicBezTo>
                    <a:pt x="6405" y="45967"/>
                    <a:pt x="6572" y="45366"/>
                    <a:pt x="6672" y="44766"/>
                  </a:cubicBezTo>
                  <a:cubicBezTo>
                    <a:pt x="6972" y="43065"/>
                    <a:pt x="7039" y="41363"/>
                    <a:pt x="6872" y="39629"/>
                  </a:cubicBezTo>
                  <a:cubicBezTo>
                    <a:pt x="6605" y="37127"/>
                    <a:pt x="6072" y="34625"/>
                    <a:pt x="5271" y="32257"/>
                  </a:cubicBezTo>
                  <a:cubicBezTo>
                    <a:pt x="4370" y="29521"/>
                    <a:pt x="3203" y="26619"/>
                    <a:pt x="2202" y="23484"/>
                  </a:cubicBezTo>
                  <a:cubicBezTo>
                    <a:pt x="1702" y="21949"/>
                    <a:pt x="1302" y="20415"/>
                    <a:pt x="1001" y="18847"/>
                  </a:cubicBezTo>
                  <a:cubicBezTo>
                    <a:pt x="701" y="17379"/>
                    <a:pt x="501" y="15912"/>
                    <a:pt x="401" y="14444"/>
                  </a:cubicBezTo>
                  <a:cubicBezTo>
                    <a:pt x="201" y="11909"/>
                    <a:pt x="167" y="9374"/>
                    <a:pt x="268" y="6872"/>
                  </a:cubicBezTo>
                  <a:cubicBezTo>
                    <a:pt x="334" y="4704"/>
                    <a:pt x="434" y="2969"/>
                    <a:pt x="501" y="1768"/>
                  </a:cubicBezTo>
                  <a:cubicBezTo>
                    <a:pt x="534" y="1168"/>
                    <a:pt x="568" y="701"/>
                    <a:pt x="601" y="367"/>
                  </a:cubicBezTo>
                  <a:lnTo>
                    <a:pt x="601"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
            <p:cNvSpPr/>
            <p:nvPr/>
          </p:nvSpPr>
          <p:spPr>
            <a:xfrm>
              <a:off x="5366634" y="4556995"/>
              <a:ext cx="418713" cy="78400"/>
            </a:xfrm>
            <a:custGeom>
              <a:rect b="b" l="l" r="r" t="t"/>
              <a:pathLst>
                <a:path extrusionOk="0" h="3804" w="20316">
                  <a:moveTo>
                    <a:pt x="1" y="1"/>
                  </a:moveTo>
                  <a:lnTo>
                    <a:pt x="1" y="3803"/>
                  </a:lnTo>
                  <a:lnTo>
                    <a:pt x="19882" y="3803"/>
                  </a:lnTo>
                  <a:lnTo>
                    <a:pt x="20315"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
            <p:cNvSpPr/>
            <p:nvPr/>
          </p:nvSpPr>
          <p:spPr>
            <a:xfrm>
              <a:off x="5410637" y="4626430"/>
              <a:ext cx="321763" cy="236520"/>
            </a:xfrm>
            <a:custGeom>
              <a:rect b="b" l="l" r="r" t="t"/>
              <a:pathLst>
                <a:path extrusionOk="0" h="11476" w="15612">
                  <a:moveTo>
                    <a:pt x="1" y="1"/>
                  </a:moveTo>
                  <a:lnTo>
                    <a:pt x="2302" y="11476"/>
                  </a:lnTo>
                  <a:lnTo>
                    <a:pt x="13110" y="11476"/>
                  </a:lnTo>
                  <a:lnTo>
                    <a:pt x="15612"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
            <p:cNvSpPr/>
            <p:nvPr/>
          </p:nvSpPr>
          <p:spPr>
            <a:xfrm>
              <a:off x="5366634" y="4633046"/>
              <a:ext cx="402204" cy="3998"/>
            </a:xfrm>
            <a:custGeom>
              <a:rect b="b" l="l" r="r" t="t"/>
              <a:pathLst>
                <a:path extrusionOk="0" h="194" w="19515">
                  <a:moveTo>
                    <a:pt x="13798" y="0"/>
                  </a:moveTo>
                  <a:cubicBezTo>
                    <a:pt x="12563" y="0"/>
                    <a:pt x="11189" y="4"/>
                    <a:pt x="9741" y="13"/>
                  </a:cubicBezTo>
                  <a:cubicBezTo>
                    <a:pt x="4371" y="13"/>
                    <a:pt x="1" y="80"/>
                    <a:pt x="1" y="113"/>
                  </a:cubicBezTo>
                  <a:cubicBezTo>
                    <a:pt x="1" y="162"/>
                    <a:pt x="2343" y="193"/>
                    <a:pt x="5705" y="193"/>
                  </a:cubicBezTo>
                  <a:cubicBezTo>
                    <a:pt x="6935" y="193"/>
                    <a:pt x="8302" y="189"/>
                    <a:pt x="9741" y="180"/>
                  </a:cubicBezTo>
                  <a:cubicBezTo>
                    <a:pt x="15145" y="180"/>
                    <a:pt x="19515" y="113"/>
                    <a:pt x="19515" y="80"/>
                  </a:cubicBezTo>
                  <a:cubicBezTo>
                    <a:pt x="19515" y="31"/>
                    <a:pt x="17173" y="0"/>
                    <a:pt x="1379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
            <p:cNvSpPr/>
            <p:nvPr/>
          </p:nvSpPr>
          <p:spPr>
            <a:xfrm>
              <a:off x="5436770" y="4719237"/>
              <a:ext cx="271578" cy="34233"/>
            </a:xfrm>
            <a:custGeom>
              <a:rect b="b" l="l" r="r" t="t"/>
              <a:pathLst>
                <a:path extrusionOk="0" h="1661" w="13177">
                  <a:moveTo>
                    <a:pt x="3870" y="1"/>
                  </a:moveTo>
                  <a:cubicBezTo>
                    <a:pt x="3136" y="34"/>
                    <a:pt x="2402" y="201"/>
                    <a:pt x="1702" y="501"/>
                  </a:cubicBezTo>
                  <a:cubicBezTo>
                    <a:pt x="1235" y="668"/>
                    <a:pt x="801" y="935"/>
                    <a:pt x="401" y="1235"/>
                  </a:cubicBezTo>
                  <a:cubicBezTo>
                    <a:pt x="301" y="1335"/>
                    <a:pt x="201" y="1402"/>
                    <a:pt x="100" y="1502"/>
                  </a:cubicBezTo>
                  <a:cubicBezTo>
                    <a:pt x="34" y="1569"/>
                    <a:pt x="0" y="1602"/>
                    <a:pt x="0" y="1602"/>
                  </a:cubicBezTo>
                  <a:cubicBezTo>
                    <a:pt x="534" y="1202"/>
                    <a:pt x="1135" y="868"/>
                    <a:pt x="1768" y="601"/>
                  </a:cubicBezTo>
                  <a:cubicBezTo>
                    <a:pt x="2435" y="335"/>
                    <a:pt x="3169" y="201"/>
                    <a:pt x="3870" y="201"/>
                  </a:cubicBezTo>
                  <a:cubicBezTo>
                    <a:pt x="4770" y="201"/>
                    <a:pt x="5671" y="335"/>
                    <a:pt x="6505" y="668"/>
                  </a:cubicBezTo>
                  <a:cubicBezTo>
                    <a:pt x="7406" y="968"/>
                    <a:pt x="8240" y="1335"/>
                    <a:pt x="9074" y="1535"/>
                  </a:cubicBezTo>
                  <a:cubicBezTo>
                    <a:pt x="9518" y="1616"/>
                    <a:pt x="9962" y="1660"/>
                    <a:pt x="10414" y="1660"/>
                  </a:cubicBezTo>
                  <a:cubicBezTo>
                    <a:pt x="10708" y="1660"/>
                    <a:pt x="11006" y="1642"/>
                    <a:pt x="11308" y="1602"/>
                  </a:cubicBezTo>
                  <a:cubicBezTo>
                    <a:pt x="11809" y="1535"/>
                    <a:pt x="12276" y="1369"/>
                    <a:pt x="12743" y="1135"/>
                  </a:cubicBezTo>
                  <a:cubicBezTo>
                    <a:pt x="12843" y="1068"/>
                    <a:pt x="12976" y="1002"/>
                    <a:pt x="13076" y="935"/>
                  </a:cubicBezTo>
                  <a:cubicBezTo>
                    <a:pt x="13143" y="868"/>
                    <a:pt x="13176" y="835"/>
                    <a:pt x="13176" y="835"/>
                  </a:cubicBezTo>
                  <a:lnTo>
                    <a:pt x="13176" y="835"/>
                  </a:lnTo>
                  <a:cubicBezTo>
                    <a:pt x="13176" y="835"/>
                    <a:pt x="13010" y="935"/>
                    <a:pt x="12709" y="1068"/>
                  </a:cubicBezTo>
                  <a:cubicBezTo>
                    <a:pt x="12242" y="1269"/>
                    <a:pt x="11775" y="1402"/>
                    <a:pt x="11275" y="1469"/>
                  </a:cubicBezTo>
                  <a:cubicBezTo>
                    <a:pt x="11030" y="1502"/>
                    <a:pt x="10786" y="1517"/>
                    <a:pt x="10542" y="1517"/>
                  </a:cubicBezTo>
                  <a:cubicBezTo>
                    <a:pt x="10056" y="1517"/>
                    <a:pt x="9574" y="1458"/>
                    <a:pt x="9107" y="1369"/>
                  </a:cubicBezTo>
                  <a:cubicBezTo>
                    <a:pt x="8306" y="1168"/>
                    <a:pt x="7472" y="802"/>
                    <a:pt x="6572" y="501"/>
                  </a:cubicBezTo>
                  <a:cubicBezTo>
                    <a:pt x="5704" y="168"/>
                    <a:pt x="4804" y="1"/>
                    <a:pt x="387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
            <p:cNvSpPr/>
            <p:nvPr/>
          </p:nvSpPr>
          <p:spPr>
            <a:xfrm>
              <a:off x="5440212" y="4735066"/>
              <a:ext cx="261953" cy="35903"/>
            </a:xfrm>
            <a:custGeom>
              <a:rect b="b" l="l" r="r" t="t"/>
              <a:pathLst>
                <a:path extrusionOk="0" h="1742" w="12710">
                  <a:moveTo>
                    <a:pt x="3736" y="0"/>
                  </a:moveTo>
                  <a:cubicBezTo>
                    <a:pt x="2502" y="34"/>
                    <a:pt x="1334" y="467"/>
                    <a:pt x="400" y="1234"/>
                  </a:cubicBezTo>
                  <a:cubicBezTo>
                    <a:pt x="267" y="1301"/>
                    <a:pt x="200" y="1401"/>
                    <a:pt x="100" y="1501"/>
                  </a:cubicBezTo>
                  <a:cubicBezTo>
                    <a:pt x="0" y="1568"/>
                    <a:pt x="0" y="1601"/>
                    <a:pt x="0" y="1601"/>
                  </a:cubicBezTo>
                  <a:cubicBezTo>
                    <a:pt x="501" y="1201"/>
                    <a:pt x="1068" y="867"/>
                    <a:pt x="1668" y="601"/>
                  </a:cubicBezTo>
                  <a:cubicBezTo>
                    <a:pt x="2302" y="334"/>
                    <a:pt x="3002" y="200"/>
                    <a:pt x="3703" y="200"/>
                  </a:cubicBezTo>
                  <a:cubicBezTo>
                    <a:pt x="4570" y="200"/>
                    <a:pt x="5437" y="367"/>
                    <a:pt x="6238" y="634"/>
                  </a:cubicBezTo>
                  <a:cubicBezTo>
                    <a:pt x="7105" y="934"/>
                    <a:pt x="7939" y="1268"/>
                    <a:pt x="8740" y="1468"/>
                  </a:cubicBezTo>
                  <a:cubicBezTo>
                    <a:pt x="9351" y="1643"/>
                    <a:pt x="9963" y="1741"/>
                    <a:pt x="10597" y="1741"/>
                  </a:cubicBezTo>
                  <a:cubicBezTo>
                    <a:pt x="10689" y="1741"/>
                    <a:pt x="10781" y="1739"/>
                    <a:pt x="10875" y="1735"/>
                  </a:cubicBezTo>
                  <a:cubicBezTo>
                    <a:pt x="11375" y="1701"/>
                    <a:pt x="11842" y="1568"/>
                    <a:pt x="12276" y="1334"/>
                  </a:cubicBezTo>
                  <a:cubicBezTo>
                    <a:pt x="12409" y="1301"/>
                    <a:pt x="12509" y="1201"/>
                    <a:pt x="12609" y="1134"/>
                  </a:cubicBezTo>
                  <a:cubicBezTo>
                    <a:pt x="12676" y="1101"/>
                    <a:pt x="12709" y="1068"/>
                    <a:pt x="12709" y="1034"/>
                  </a:cubicBezTo>
                  <a:lnTo>
                    <a:pt x="12709" y="1034"/>
                  </a:lnTo>
                  <a:cubicBezTo>
                    <a:pt x="12709" y="1034"/>
                    <a:pt x="12542" y="1134"/>
                    <a:pt x="12242" y="1268"/>
                  </a:cubicBezTo>
                  <a:cubicBezTo>
                    <a:pt x="11809" y="1468"/>
                    <a:pt x="11342" y="1568"/>
                    <a:pt x="10875" y="1601"/>
                  </a:cubicBezTo>
                  <a:cubicBezTo>
                    <a:pt x="10174" y="1601"/>
                    <a:pt x="9474" y="1535"/>
                    <a:pt x="8773" y="1301"/>
                  </a:cubicBezTo>
                  <a:cubicBezTo>
                    <a:pt x="8006" y="1101"/>
                    <a:pt x="7205" y="767"/>
                    <a:pt x="6305" y="467"/>
                  </a:cubicBezTo>
                  <a:cubicBezTo>
                    <a:pt x="5471" y="167"/>
                    <a:pt x="4603" y="0"/>
                    <a:pt x="373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
            <p:cNvSpPr/>
            <p:nvPr/>
          </p:nvSpPr>
          <p:spPr>
            <a:xfrm>
              <a:off x="5432648" y="4700606"/>
              <a:ext cx="280502" cy="35841"/>
            </a:xfrm>
            <a:custGeom>
              <a:rect b="b" l="l" r="r" t="t"/>
              <a:pathLst>
                <a:path extrusionOk="0" h="1739" w="13610">
                  <a:moveTo>
                    <a:pt x="4206" y="0"/>
                  </a:moveTo>
                  <a:cubicBezTo>
                    <a:pt x="4127" y="0"/>
                    <a:pt x="4048" y="2"/>
                    <a:pt x="3970" y="4"/>
                  </a:cubicBezTo>
                  <a:cubicBezTo>
                    <a:pt x="2669" y="104"/>
                    <a:pt x="1435" y="571"/>
                    <a:pt x="434" y="1372"/>
                  </a:cubicBezTo>
                  <a:cubicBezTo>
                    <a:pt x="300" y="1472"/>
                    <a:pt x="200" y="1539"/>
                    <a:pt x="100" y="1639"/>
                  </a:cubicBezTo>
                  <a:cubicBezTo>
                    <a:pt x="34" y="1706"/>
                    <a:pt x="0" y="1739"/>
                    <a:pt x="0" y="1739"/>
                  </a:cubicBezTo>
                  <a:cubicBezTo>
                    <a:pt x="567" y="1339"/>
                    <a:pt x="1168" y="972"/>
                    <a:pt x="1802" y="705"/>
                  </a:cubicBezTo>
                  <a:cubicBezTo>
                    <a:pt x="2502" y="405"/>
                    <a:pt x="3236" y="204"/>
                    <a:pt x="3970" y="171"/>
                  </a:cubicBezTo>
                  <a:cubicBezTo>
                    <a:pt x="4048" y="168"/>
                    <a:pt x="4126" y="167"/>
                    <a:pt x="4205" y="167"/>
                  </a:cubicBezTo>
                  <a:cubicBezTo>
                    <a:pt x="5060" y="167"/>
                    <a:pt x="5908" y="333"/>
                    <a:pt x="6672" y="638"/>
                  </a:cubicBezTo>
                  <a:cubicBezTo>
                    <a:pt x="7539" y="972"/>
                    <a:pt x="8440" y="1272"/>
                    <a:pt x="9340" y="1505"/>
                  </a:cubicBezTo>
                  <a:cubicBezTo>
                    <a:pt x="9724" y="1572"/>
                    <a:pt x="10107" y="1605"/>
                    <a:pt x="10491" y="1605"/>
                  </a:cubicBezTo>
                  <a:cubicBezTo>
                    <a:pt x="10875" y="1605"/>
                    <a:pt x="11258" y="1572"/>
                    <a:pt x="11642" y="1505"/>
                  </a:cubicBezTo>
                  <a:cubicBezTo>
                    <a:pt x="12142" y="1439"/>
                    <a:pt x="12643" y="1272"/>
                    <a:pt x="13110" y="1038"/>
                  </a:cubicBezTo>
                  <a:cubicBezTo>
                    <a:pt x="13243" y="972"/>
                    <a:pt x="13376" y="905"/>
                    <a:pt x="13477" y="838"/>
                  </a:cubicBezTo>
                  <a:cubicBezTo>
                    <a:pt x="13577" y="772"/>
                    <a:pt x="13610" y="738"/>
                    <a:pt x="13610" y="738"/>
                  </a:cubicBezTo>
                  <a:cubicBezTo>
                    <a:pt x="13577" y="738"/>
                    <a:pt x="13410" y="838"/>
                    <a:pt x="13076" y="972"/>
                  </a:cubicBezTo>
                  <a:cubicBezTo>
                    <a:pt x="12609" y="1172"/>
                    <a:pt x="12142" y="1305"/>
                    <a:pt x="11642" y="1405"/>
                  </a:cubicBezTo>
                  <a:cubicBezTo>
                    <a:pt x="11339" y="1445"/>
                    <a:pt x="11037" y="1464"/>
                    <a:pt x="10736" y="1464"/>
                  </a:cubicBezTo>
                  <a:cubicBezTo>
                    <a:pt x="10275" y="1464"/>
                    <a:pt x="9818" y="1419"/>
                    <a:pt x="9374" y="1339"/>
                  </a:cubicBezTo>
                  <a:cubicBezTo>
                    <a:pt x="8473" y="1105"/>
                    <a:pt x="7606" y="805"/>
                    <a:pt x="6738" y="471"/>
                  </a:cubicBezTo>
                  <a:cubicBezTo>
                    <a:pt x="5944" y="166"/>
                    <a:pt x="5065" y="0"/>
                    <a:pt x="420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
            <p:cNvSpPr/>
            <p:nvPr/>
          </p:nvSpPr>
          <p:spPr>
            <a:xfrm>
              <a:off x="5363213" y="4633994"/>
              <a:ext cx="411128" cy="4143"/>
            </a:xfrm>
            <a:custGeom>
              <a:rect b="b" l="l" r="r" t="t"/>
              <a:pathLst>
                <a:path extrusionOk="0" h="201" w="19948">
                  <a:moveTo>
                    <a:pt x="9974" y="1"/>
                  </a:moveTo>
                  <a:cubicBezTo>
                    <a:pt x="4437" y="1"/>
                    <a:pt x="0" y="34"/>
                    <a:pt x="0" y="101"/>
                  </a:cubicBezTo>
                  <a:cubicBezTo>
                    <a:pt x="0" y="134"/>
                    <a:pt x="4470" y="201"/>
                    <a:pt x="9974" y="201"/>
                  </a:cubicBezTo>
                  <a:cubicBezTo>
                    <a:pt x="15478" y="201"/>
                    <a:pt x="19948" y="134"/>
                    <a:pt x="19948" y="101"/>
                  </a:cubicBezTo>
                  <a:cubicBezTo>
                    <a:pt x="19948" y="34"/>
                    <a:pt x="15478" y="1"/>
                    <a:pt x="997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
            <p:cNvSpPr/>
            <p:nvPr/>
          </p:nvSpPr>
          <p:spPr>
            <a:xfrm>
              <a:off x="4984401" y="4860869"/>
              <a:ext cx="3741354" cy="4843"/>
            </a:xfrm>
            <a:custGeom>
              <a:rect b="b" l="l" r="r" t="t"/>
              <a:pathLst>
                <a:path extrusionOk="0" h="235" w="181531">
                  <a:moveTo>
                    <a:pt x="90765" y="1"/>
                  </a:moveTo>
                  <a:cubicBezTo>
                    <a:pt x="40629" y="1"/>
                    <a:pt x="0" y="67"/>
                    <a:pt x="0" y="101"/>
                  </a:cubicBezTo>
                  <a:cubicBezTo>
                    <a:pt x="0" y="167"/>
                    <a:pt x="40629" y="234"/>
                    <a:pt x="90765" y="234"/>
                  </a:cubicBezTo>
                  <a:cubicBezTo>
                    <a:pt x="140868" y="234"/>
                    <a:pt x="181530" y="167"/>
                    <a:pt x="181530" y="101"/>
                  </a:cubicBezTo>
                  <a:cubicBezTo>
                    <a:pt x="181530" y="67"/>
                    <a:pt x="140901" y="1"/>
                    <a:pt x="9076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
          <p:cNvSpPr/>
          <p:nvPr/>
        </p:nvSpPr>
        <p:spPr>
          <a:xfrm>
            <a:off x="1219200" y="1158240"/>
            <a:ext cx="2167950" cy="725533"/>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Montserrat"/>
                <a:ea typeface="Montserrat"/>
                <a:cs typeface="Montserrat"/>
                <a:sym typeface="Montserrat"/>
              </a:rPr>
              <a:t>Demand on online </a:t>
            </a:r>
            <a:r>
              <a:rPr lang="en-US" sz="1600">
                <a:solidFill>
                  <a:schemeClr val="dk1"/>
                </a:solidFill>
                <a:latin typeface="Montserrat"/>
                <a:ea typeface="Montserrat"/>
                <a:cs typeface="Montserrat"/>
                <a:sym typeface="Montserrat"/>
              </a:rPr>
              <a:t>learning</a:t>
            </a:r>
            <a:endParaRPr sz="1600"/>
          </a:p>
        </p:txBody>
      </p:sp>
      <p:sp>
        <p:nvSpPr>
          <p:cNvPr id="358" name="Google Shape;358;p4"/>
          <p:cNvSpPr txBox="1"/>
          <p:nvPr>
            <p:ph type="title"/>
          </p:nvPr>
        </p:nvSpPr>
        <p:spPr>
          <a:xfrm>
            <a:off x="424619" y="226258"/>
            <a:ext cx="638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E-learning</a:t>
            </a:r>
            <a:r>
              <a:rPr lang="en-US"/>
              <a:t> Today</a:t>
            </a:r>
            <a:endParaRPr/>
          </a:p>
        </p:txBody>
      </p:sp>
      <p:sp>
        <p:nvSpPr>
          <p:cNvPr id="359" name="Google Shape;359;p4"/>
          <p:cNvSpPr/>
          <p:nvPr/>
        </p:nvSpPr>
        <p:spPr>
          <a:xfrm>
            <a:off x="1538573" y="1987545"/>
            <a:ext cx="266763" cy="61809"/>
          </a:xfrm>
          <a:custGeom>
            <a:rect b="b" l="l" r="r" t="t"/>
            <a:pathLst>
              <a:path extrusionOk="0" h="1950" w="8416">
                <a:moveTo>
                  <a:pt x="1369" y="1"/>
                </a:moveTo>
                <a:cubicBezTo>
                  <a:pt x="615" y="5"/>
                  <a:pt x="1" y="615"/>
                  <a:pt x="1" y="1369"/>
                </a:cubicBezTo>
                <a:lnTo>
                  <a:pt x="1" y="1825"/>
                </a:lnTo>
                <a:cubicBezTo>
                  <a:pt x="1" y="1868"/>
                  <a:pt x="1" y="1911"/>
                  <a:pt x="5" y="1950"/>
                </a:cubicBezTo>
                <a:lnTo>
                  <a:pt x="649" y="1153"/>
                </a:lnTo>
                <a:cubicBezTo>
                  <a:pt x="740" y="1037"/>
                  <a:pt x="872" y="980"/>
                  <a:pt x="1004" y="980"/>
                </a:cubicBezTo>
                <a:cubicBezTo>
                  <a:pt x="1136" y="980"/>
                  <a:pt x="1268" y="1037"/>
                  <a:pt x="1359" y="1153"/>
                </a:cubicBezTo>
                <a:lnTo>
                  <a:pt x="1825" y="1734"/>
                </a:lnTo>
                <a:cubicBezTo>
                  <a:pt x="1899" y="1827"/>
                  <a:pt x="2007" y="1874"/>
                  <a:pt x="2115" y="1874"/>
                </a:cubicBezTo>
                <a:cubicBezTo>
                  <a:pt x="2222" y="1874"/>
                  <a:pt x="2329" y="1827"/>
                  <a:pt x="2401" y="1734"/>
                </a:cubicBezTo>
                <a:lnTo>
                  <a:pt x="2871" y="1153"/>
                </a:lnTo>
                <a:cubicBezTo>
                  <a:pt x="2962" y="1037"/>
                  <a:pt x="3094" y="980"/>
                  <a:pt x="3226" y="980"/>
                </a:cubicBezTo>
                <a:cubicBezTo>
                  <a:pt x="3358" y="980"/>
                  <a:pt x="3490" y="1037"/>
                  <a:pt x="3582" y="1153"/>
                </a:cubicBezTo>
                <a:lnTo>
                  <a:pt x="4047" y="1734"/>
                </a:lnTo>
                <a:cubicBezTo>
                  <a:pt x="4122" y="1827"/>
                  <a:pt x="4230" y="1874"/>
                  <a:pt x="4337" y="1874"/>
                </a:cubicBezTo>
                <a:cubicBezTo>
                  <a:pt x="4445" y="1874"/>
                  <a:pt x="4551" y="1827"/>
                  <a:pt x="4623" y="1734"/>
                </a:cubicBezTo>
                <a:lnTo>
                  <a:pt x="5094" y="1153"/>
                </a:lnTo>
                <a:cubicBezTo>
                  <a:pt x="5185" y="1037"/>
                  <a:pt x="5317" y="980"/>
                  <a:pt x="5449" y="980"/>
                </a:cubicBezTo>
                <a:cubicBezTo>
                  <a:pt x="5581" y="980"/>
                  <a:pt x="5713" y="1037"/>
                  <a:pt x="5804" y="1153"/>
                </a:cubicBezTo>
                <a:lnTo>
                  <a:pt x="6270" y="1734"/>
                </a:lnTo>
                <a:cubicBezTo>
                  <a:pt x="6344" y="1827"/>
                  <a:pt x="6452" y="1874"/>
                  <a:pt x="6560" y="1874"/>
                </a:cubicBezTo>
                <a:cubicBezTo>
                  <a:pt x="6667" y="1874"/>
                  <a:pt x="6774" y="1827"/>
                  <a:pt x="6846" y="1734"/>
                </a:cubicBezTo>
                <a:lnTo>
                  <a:pt x="7316" y="1153"/>
                </a:lnTo>
                <a:cubicBezTo>
                  <a:pt x="7407" y="1037"/>
                  <a:pt x="7540" y="980"/>
                  <a:pt x="7672" y="980"/>
                </a:cubicBezTo>
                <a:cubicBezTo>
                  <a:pt x="7804" y="980"/>
                  <a:pt x="7936" y="1037"/>
                  <a:pt x="8027" y="1153"/>
                </a:cubicBezTo>
                <a:lnTo>
                  <a:pt x="8416" y="1638"/>
                </a:lnTo>
                <a:lnTo>
                  <a:pt x="8416" y="1369"/>
                </a:lnTo>
                <a:cubicBezTo>
                  <a:pt x="8411" y="615"/>
                  <a:pt x="7801" y="5"/>
                  <a:pt x="70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4"/>
          <p:cNvSpPr/>
          <p:nvPr/>
        </p:nvSpPr>
        <p:spPr>
          <a:xfrm>
            <a:off x="661675" y="2245850"/>
            <a:ext cx="3208500" cy="990900"/>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1600">
                <a:solidFill>
                  <a:schemeClr val="dk1"/>
                </a:solidFill>
                <a:latin typeface="Montserrat"/>
                <a:ea typeface="Montserrat"/>
                <a:cs typeface="Montserrat"/>
                <a:sym typeface="Montserrat"/>
              </a:rPr>
              <a:t>Most of universities &amp; educational centers now allows students </a:t>
            </a:r>
            <a:br>
              <a:rPr lang="en-US" sz="1600">
                <a:solidFill>
                  <a:schemeClr val="dk1"/>
                </a:solidFill>
                <a:latin typeface="Montserrat"/>
                <a:ea typeface="Montserrat"/>
                <a:cs typeface="Montserrat"/>
                <a:sym typeface="Montserrat"/>
              </a:rPr>
            </a:br>
            <a:r>
              <a:rPr lang="en-US" sz="1600">
                <a:solidFill>
                  <a:schemeClr val="dk1"/>
                </a:solidFill>
                <a:latin typeface="Montserrat"/>
                <a:ea typeface="Montserrat"/>
                <a:cs typeface="Montserrat"/>
                <a:sym typeface="Montserrat"/>
              </a:rPr>
              <a:t>to study online</a:t>
            </a:r>
            <a:endParaRPr sz="1600"/>
          </a:p>
        </p:txBody>
      </p:sp>
      <p:sp>
        <p:nvSpPr>
          <p:cNvPr id="361" name="Google Shape;361;p4"/>
          <p:cNvSpPr/>
          <p:nvPr/>
        </p:nvSpPr>
        <p:spPr>
          <a:xfrm>
            <a:off x="1195725" y="3622501"/>
            <a:ext cx="2167800" cy="796800"/>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1600">
                <a:solidFill>
                  <a:schemeClr val="dk1"/>
                </a:solidFill>
                <a:latin typeface="Montserrat"/>
                <a:ea typeface="Montserrat"/>
                <a:cs typeface="Montserrat"/>
                <a:sym typeface="Montserrat"/>
              </a:rPr>
              <a:t>E-learning</a:t>
            </a:r>
            <a:endParaRPr sz="1600"/>
          </a:p>
          <a:p>
            <a:pPr indent="0" lvl="0" marL="0" marR="0" rtl="0" algn="ctr">
              <a:lnSpc>
                <a:spcPct val="100000"/>
              </a:lnSpc>
              <a:spcBef>
                <a:spcPts val="0"/>
              </a:spcBef>
              <a:spcAft>
                <a:spcPts val="0"/>
              </a:spcAft>
              <a:buNone/>
            </a:pPr>
            <a:r>
              <a:rPr b="0" i="0" lang="en-US" sz="1600" u="none" cap="none" strike="noStrike">
                <a:solidFill>
                  <a:schemeClr val="dk1"/>
                </a:solidFill>
                <a:latin typeface="Montserrat"/>
                <a:ea typeface="Montserrat"/>
                <a:cs typeface="Montserrat"/>
                <a:sym typeface="Montserrat"/>
              </a:rPr>
              <a:t>Is</a:t>
            </a:r>
            <a:endParaRPr sz="1800"/>
          </a:p>
          <a:p>
            <a:pPr indent="0" lvl="0" marL="0" marR="0" rtl="0" algn="ctr">
              <a:lnSpc>
                <a:spcPct val="100000"/>
              </a:lnSpc>
              <a:spcBef>
                <a:spcPts val="0"/>
              </a:spcBef>
              <a:spcAft>
                <a:spcPts val="0"/>
              </a:spcAft>
              <a:buNone/>
            </a:pPr>
            <a:r>
              <a:rPr b="1" i="0" lang="en-US" sz="1600" u="none" cap="none" strike="noStrike">
                <a:solidFill>
                  <a:schemeClr val="accent1"/>
                </a:solidFill>
                <a:latin typeface="Montserrat"/>
                <a:ea typeface="Montserrat"/>
                <a:cs typeface="Montserrat"/>
                <a:sym typeface="Montserrat"/>
              </a:rPr>
              <a:t>So </a:t>
            </a:r>
            <a:r>
              <a:rPr b="1" lang="en-US" sz="1600">
                <a:solidFill>
                  <a:schemeClr val="accent1"/>
                </a:solidFill>
                <a:latin typeface="Montserrat"/>
                <a:ea typeface="Montserrat"/>
                <a:cs typeface="Montserrat"/>
                <a:sym typeface="Montserrat"/>
              </a:rPr>
              <a:t>Essential</a:t>
            </a:r>
            <a:endParaRPr sz="1600"/>
          </a:p>
        </p:txBody>
      </p:sp>
      <p:sp>
        <p:nvSpPr>
          <p:cNvPr id="362" name="Google Shape;362;p4"/>
          <p:cNvSpPr/>
          <p:nvPr/>
        </p:nvSpPr>
        <p:spPr>
          <a:xfrm rot="5400000">
            <a:off x="2144257" y="1947310"/>
            <a:ext cx="243334" cy="142296"/>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4"/>
          <p:cNvSpPr/>
          <p:nvPr/>
        </p:nvSpPr>
        <p:spPr>
          <a:xfrm flipH="1" rot="-5400000">
            <a:off x="2144258" y="3353438"/>
            <a:ext cx="243334" cy="152399"/>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iagram, shape, arrow&#10;&#10;Description automatically generated" id="364" name="Google Shape;364;p4"/>
          <p:cNvPicPr preferRelativeResize="0"/>
          <p:nvPr/>
        </p:nvPicPr>
        <p:blipFill rotWithShape="1">
          <a:blip r:embed="rId3">
            <a:alphaModFix/>
          </a:blip>
          <a:srcRect b="0" l="0" r="0" t="0"/>
          <a:stretch/>
        </p:blipFill>
        <p:spPr>
          <a:xfrm>
            <a:off x="4711375" y="1006572"/>
            <a:ext cx="3326603" cy="334145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7"/>
          <p:cNvSpPr txBox="1"/>
          <p:nvPr>
            <p:ph type="ctrTitle"/>
          </p:nvPr>
        </p:nvSpPr>
        <p:spPr>
          <a:xfrm>
            <a:off x="5948421" y="2138294"/>
            <a:ext cx="2765700" cy="1276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US" sz="3600"/>
              <a:t>Solution Approach</a:t>
            </a:r>
            <a:endParaRPr/>
          </a:p>
        </p:txBody>
      </p:sp>
      <p:sp>
        <p:nvSpPr>
          <p:cNvPr id="370" name="Google Shape;370;p7"/>
          <p:cNvSpPr txBox="1"/>
          <p:nvPr>
            <p:ph idx="2" type="title"/>
          </p:nvPr>
        </p:nvSpPr>
        <p:spPr>
          <a:xfrm>
            <a:off x="3755650" y="1452100"/>
            <a:ext cx="2652300" cy="183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5500"/>
              <a:buNone/>
            </a:pPr>
            <a:r>
              <a:rPr lang="en-US"/>
              <a:t>02</a:t>
            </a:r>
            <a:endParaRPr/>
          </a:p>
        </p:txBody>
      </p:sp>
      <p:pic>
        <p:nvPicPr>
          <p:cNvPr descr="Graphical user interface, application, Teams&#10;&#10;Description automatically generated" id="371" name="Google Shape;371;p7"/>
          <p:cNvPicPr preferRelativeResize="0"/>
          <p:nvPr/>
        </p:nvPicPr>
        <p:blipFill rotWithShape="1">
          <a:blip r:embed="rId3">
            <a:alphaModFix/>
          </a:blip>
          <a:srcRect b="0" l="0" r="0" t="0"/>
          <a:stretch/>
        </p:blipFill>
        <p:spPr>
          <a:xfrm>
            <a:off x="564021" y="1777707"/>
            <a:ext cx="3532407" cy="23549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8"/>
          <p:cNvSpPr txBox="1"/>
          <p:nvPr>
            <p:ph type="title"/>
          </p:nvPr>
        </p:nvSpPr>
        <p:spPr>
          <a:xfrm>
            <a:off x="524000" y="336325"/>
            <a:ext cx="638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Platform</a:t>
            </a:r>
            <a:endParaRPr/>
          </a:p>
        </p:txBody>
      </p:sp>
      <p:sp>
        <p:nvSpPr>
          <p:cNvPr id="377" name="Google Shape;377;p8"/>
          <p:cNvSpPr txBox="1"/>
          <p:nvPr/>
        </p:nvSpPr>
        <p:spPr>
          <a:xfrm>
            <a:off x="524000" y="1986974"/>
            <a:ext cx="3800100" cy="173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2800">
                <a:latin typeface="Montserrat"/>
                <a:ea typeface="Montserrat"/>
                <a:cs typeface="Montserrat"/>
                <a:sym typeface="Montserrat"/>
              </a:rPr>
              <a:t>Mobile</a:t>
            </a:r>
            <a:r>
              <a:rPr b="0" i="0" lang="en-US" sz="2800" u="none" cap="none" strike="noStrike">
                <a:solidFill>
                  <a:srgbClr val="000000"/>
                </a:solidFill>
                <a:latin typeface="Montserrat"/>
                <a:ea typeface="Montserrat"/>
                <a:cs typeface="Montserrat"/>
                <a:sym typeface="Montserrat"/>
              </a:rPr>
              <a:t> application</a:t>
            </a:r>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Montserrat"/>
              <a:ea typeface="Montserrat"/>
              <a:cs typeface="Montserrat"/>
              <a:sym typeface="Montserrat"/>
            </a:endParaRPr>
          </a:p>
          <a:p>
            <a:pPr indent="-285750" lvl="0" marL="285750" marR="0" rtl="0" algn="l">
              <a:lnSpc>
                <a:spcPct val="100000"/>
              </a:lnSpc>
              <a:spcBef>
                <a:spcPts val="0"/>
              </a:spcBef>
              <a:spcAft>
                <a:spcPts val="0"/>
              </a:spcAft>
              <a:buClr>
                <a:srgbClr val="000000"/>
              </a:buClr>
              <a:buSzPts val="1800"/>
              <a:buFont typeface="Arial"/>
              <a:buChar char="•"/>
            </a:pPr>
            <a:r>
              <a:rPr lang="en-US" sz="1800">
                <a:latin typeface="Montserrat"/>
                <a:ea typeface="Montserrat"/>
                <a:cs typeface="Montserrat"/>
                <a:sym typeface="Montserrat"/>
              </a:rPr>
              <a:t>Learn anywhere, at any time</a:t>
            </a:r>
            <a:endParaRPr/>
          </a:p>
          <a:p>
            <a:pPr indent="-285750" lvl="0" marL="285750" marR="0" rtl="0" algn="l">
              <a:lnSpc>
                <a:spcPct val="100000"/>
              </a:lnSpc>
              <a:spcBef>
                <a:spcPts val="0"/>
              </a:spcBef>
              <a:spcAft>
                <a:spcPts val="0"/>
              </a:spcAft>
              <a:buClr>
                <a:srgbClr val="000000"/>
              </a:buClr>
              <a:buSzPts val="1800"/>
              <a:buFont typeface="Arial"/>
              <a:buChar char="•"/>
            </a:pPr>
            <a:r>
              <a:rPr lang="en-US" sz="1800">
                <a:latin typeface="Montserrat"/>
                <a:ea typeface="Montserrat"/>
                <a:cs typeface="Montserrat"/>
                <a:sym typeface="Montserrat"/>
              </a:rPr>
              <a:t>Utilize multi-platform</a:t>
            </a:r>
            <a:endParaRPr b="0" i="0" sz="1800" u="none" cap="none" strike="noStrike">
              <a:solidFill>
                <a:srgbClr val="000000"/>
              </a:solidFill>
              <a:latin typeface="Montserrat"/>
              <a:ea typeface="Montserrat"/>
              <a:cs typeface="Montserrat"/>
              <a:sym typeface="Montserrat"/>
            </a:endParaRPr>
          </a:p>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ontserrat"/>
              <a:ea typeface="Montserrat"/>
              <a:cs typeface="Montserrat"/>
              <a:sym typeface="Montserrat"/>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grpSp>
        <p:nvGrpSpPr>
          <p:cNvPr id="378" name="Google Shape;378;p8"/>
          <p:cNvGrpSpPr/>
          <p:nvPr/>
        </p:nvGrpSpPr>
        <p:grpSpPr>
          <a:xfrm>
            <a:off x="4939113" y="997112"/>
            <a:ext cx="3899885" cy="3803147"/>
            <a:chOff x="1500400" y="580025"/>
            <a:chExt cx="4740925" cy="4623325"/>
          </a:xfrm>
        </p:grpSpPr>
        <p:sp>
          <p:nvSpPr>
            <p:cNvPr id="379" name="Google Shape;379;p8"/>
            <p:cNvSpPr/>
            <p:nvPr/>
          </p:nvSpPr>
          <p:spPr>
            <a:xfrm>
              <a:off x="5077975" y="758475"/>
              <a:ext cx="826425" cy="861475"/>
            </a:xfrm>
            <a:custGeom>
              <a:rect b="b" l="l" r="r" t="t"/>
              <a:pathLst>
                <a:path extrusionOk="0" h="34459" w="33057">
                  <a:moveTo>
                    <a:pt x="0" y="1"/>
                  </a:moveTo>
                  <a:lnTo>
                    <a:pt x="0" y="34459"/>
                  </a:lnTo>
                  <a:lnTo>
                    <a:pt x="33057" y="34459"/>
                  </a:lnTo>
                  <a:lnTo>
                    <a:pt x="33057"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5022100" y="758475"/>
              <a:ext cx="826450" cy="861475"/>
            </a:xfrm>
            <a:custGeom>
              <a:rect b="b" l="l" r="r" t="t"/>
              <a:pathLst>
                <a:path extrusionOk="0" h="34459" w="33058">
                  <a:moveTo>
                    <a:pt x="0" y="1"/>
                  </a:moveTo>
                  <a:lnTo>
                    <a:pt x="0" y="34459"/>
                  </a:lnTo>
                  <a:lnTo>
                    <a:pt x="33057" y="34459"/>
                  </a:lnTo>
                  <a:lnTo>
                    <a:pt x="33057"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5022100" y="758475"/>
              <a:ext cx="826450" cy="862325"/>
            </a:xfrm>
            <a:custGeom>
              <a:rect b="b" l="l" r="r" t="t"/>
              <a:pathLst>
                <a:path extrusionOk="0" h="34493" w="33058">
                  <a:moveTo>
                    <a:pt x="0" y="1"/>
                  </a:moveTo>
                  <a:lnTo>
                    <a:pt x="0" y="34"/>
                  </a:lnTo>
                  <a:lnTo>
                    <a:pt x="33057" y="34"/>
                  </a:lnTo>
                  <a:lnTo>
                    <a:pt x="33057" y="1"/>
                  </a:lnTo>
                  <a:close/>
                  <a:moveTo>
                    <a:pt x="0" y="34459"/>
                  </a:moveTo>
                  <a:lnTo>
                    <a:pt x="0" y="34492"/>
                  </a:lnTo>
                  <a:lnTo>
                    <a:pt x="33057" y="34492"/>
                  </a:lnTo>
                  <a:lnTo>
                    <a:pt x="33057" y="34459"/>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5133000" y="874400"/>
              <a:ext cx="604625" cy="629650"/>
            </a:xfrm>
            <a:custGeom>
              <a:rect b="b" l="l" r="r" t="t"/>
              <a:pathLst>
                <a:path extrusionOk="0" h="25186" w="24185">
                  <a:moveTo>
                    <a:pt x="1" y="1"/>
                  </a:moveTo>
                  <a:lnTo>
                    <a:pt x="1" y="25185"/>
                  </a:lnTo>
                  <a:lnTo>
                    <a:pt x="24185" y="25185"/>
                  </a:lnTo>
                  <a:lnTo>
                    <a:pt x="24185"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8"/>
            <p:cNvSpPr/>
            <p:nvPr/>
          </p:nvSpPr>
          <p:spPr>
            <a:xfrm>
              <a:off x="5022925" y="1509025"/>
              <a:ext cx="110100" cy="108425"/>
            </a:xfrm>
            <a:custGeom>
              <a:rect b="b" l="l" r="r" t="t"/>
              <a:pathLst>
                <a:path extrusionOk="0" h="4337" w="4404">
                  <a:moveTo>
                    <a:pt x="4404" y="0"/>
                  </a:moveTo>
                  <a:cubicBezTo>
                    <a:pt x="4170" y="134"/>
                    <a:pt x="3937" y="334"/>
                    <a:pt x="3703" y="567"/>
                  </a:cubicBezTo>
                  <a:cubicBezTo>
                    <a:pt x="3303" y="934"/>
                    <a:pt x="2736" y="1468"/>
                    <a:pt x="2135" y="2069"/>
                  </a:cubicBezTo>
                  <a:cubicBezTo>
                    <a:pt x="1535" y="2669"/>
                    <a:pt x="968" y="3203"/>
                    <a:pt x="601" y="3636"/>
                  </a:cubicBezTo>
                  <a:cubicBezTo>
                    <a:pt x="367" y="3836"/>
                    <a:pt x="167" y="4070"/>
                    <a:pt x="0" y="4337"/>
                  </a:cubicBezTo>
                  <a:cubicBezTo>
                    <a:pt x="267" y="4170"/>
                    <a:pt x="501" y="3970"/>
                    <a:pt x="701" y="3736"/>
                  </a:cubicBezTo>
                  <a:cubicBezTo>
                    <a:pt x="1101" y="3369"/>
                    <a:pt x="1668" y="2836"/>
                    <a:pt x="2269" y="2235"/>
                  </a:cubicBezTo>
                  <a:cubicBezTo>
                    <a:pt x="2903" y="1635"/>
                    <a:pt x="3436" y="1101"/>
                    <a:pt x="3803" y="668"/>
                  </a:cubicBezTo>
                  <a:cubicBezTo>
                    <a:pt x="4037" y="467"/>
                    <a:pt x="4237" y="234"/>
                    <a:pt x="440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8"/>
            <p:cNvSpPr/>
            <p:nvPr/>
          </p:nvSpPr>
          <p:spPr>
            <a:xfrm>
              <a:off x="5737600" y="1507350"/>
              <a:ext cx="108425" cy="110100"/>
            </a:xfrm>
            <a:custGeom>
              <a:rect b="b" l="l" r="r" t="t"/>
              <a:pathLst>
                <a:path extrusionOk="0" h="4404" w="4337">
                  <a:moveTo>
                    <a:pt x="1" y="1"/>
                  </a:moveTo>
                  <a:lnTo>
                    <a:pt x="1" y="1"/>
                  </a:lnTo>
                  <a:cubicBezTo>
                    <a:pt x="167" y="234"/>
                    <a:pt x="367" y="468"/>
                    <a:pt x="568" y="701"/>
                  </a:cubicBezTo>
                  <a:cubicBezTo>
                    <a:pt x="968" y="1101"/>
                    <a:pt x="1502" y="1669"/>
                    <a:pt x="2102" y="2269"/>
                  </a:cubicBezTo>
                  <a:cubicBezTo>
                    <a:pt x="2702" y="2869"/>
                    <a:pt x="3236" y="3436"/>
                    <a:pt x="3636" y="3803"/>
                  </a:cubicBezTo>
                  <a:cubicBezTo>
                    <a:pt x="3837" y="4037"/>
                    <a:pt x="4070" y="4237"/>
                    <a:pt x="4337" y="4404"/>
                  </a:cubicBezTo>
                  <a:cubicBezTo>
                    <a:pt x="4170" y="4137"/>
                    <a:pt x="3970" y="3903"/>
                    <a:pt x="3770" y="3703"/>
                  </a:cubicBezTo>
                  <a:cubicBezTo>
                    <a:pt x="3370" y="3303"/>
                    <a:pt x="2836" y="2736"/>
                    <a:pt x="2235" y="2136"/>
                  </a:cubicBezTo>
                  <a:cubicBezTo>
                    <a:pt x="1635" y="1502"/>
                    <a:pt x="1101" y="968"/>
                    <a:pt x="701" y="601"/>
                  </a:cubicBezTo>
                  <a:cubicBezTo>
                    <a:pt x="468" y="368"/>
                    <a:pt x="234" y="167"/>
                    <a:pt x="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5735925" y="767650"/>
              <a:ext cx="110950" cy="108450"/>
            </a:xfrm>
            <a:custGeom>
              <a:rect b="b" l="l" r="r" t="t"/>
              <a:pathLst>
                <a:path extrusionOk="0" h="4338" w="4438">
                  <a:moveTo>
                    <a:pt x="4437" y="1"/>
                  </a:moveTo>
                  <a:cubicBezTo>
                    <a:pt x="4170" y="168"/>
                    <a:pt x="3937" y="368"/>
                    <a:pt x="3737" y="601"/>
                  </a:cubicBezTo>
                  <a:cubicBezTo>
                    <a:pt x="3303" y="968"/>
                    <a:pt x="2736" y="1502"/>
                    <a:pt x="2136" y="2102"/>
                  </a:cubicBezTo>
                  <a:cubicBezTo>
                    <a:pt x="1535" y="2703"/>
                    <a:pt x="968" y="3236"/>
                    <a:pt x="601" y="3670"/>
                  </a:cubicBezTo>
                  <a:cubicBezTo>
                    <a:pt x="368" y="3870"/>
                    <a:pt x="168" y="4104"/>
                    <a:pt x="1" y="4337"/>
                  </a:cubicBezTo>
                  <a:cubicBezTo>
                    <a:pt x="268" y="4170"/>
                    <a:pt x="501" y="4004"/>
                    <a:pt x="701" y="3770"/>
                  </a:cubicBezTo>
                  <a:cubicBezTo>
                    <a:pt x="1135" y="3403"/>
                    <a:pt x="1669" y="2870"/>
                    <a:pt x="2302" y="2269"/>
                  </a:cubicBezTo>
                  <a:cubicBezTo>
                    <a:pt x="2903" y="1669"/>
                    <a:pt x="3437" y="1102"/>
                    <a:pt x="3837" y="701"/>
                  </a:cubicBezTo>
                  <a:cubicBezTo>
                    <a:pt x="4037" y="501"/>
                    <a:pt x="4237" y="268"/>
                    <a:pt x="443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5022925" y="767650"/>
              <a:ext cx="108425" cy="110100"/>
            </a:xfrm>
            <a:custGeom>
              <a:rect b="b" l="l" r="r" t="t"/>
              <a:pathLst>
                <a:path extrusionOk="0" h="4404" w="4337">
                  <a:moveTo>
                    <a:pt x="0" y="1"/>
                  </a:moveTo>
                  <a:cubicBezTo>
                    <a:pt x="167" y="268"/>
                    <a:pt x="367" y="501"/>
                    <a:pt x="601" y="701"/>
                  </a:cubicBezTo>
                  <a:cubicBezTo>
                    <a:pt x="968" y="1102"/>
                    <a:pt x="1502" y="1669"/>
                    <a:pt x="2102" y="2269"/>
                  </a:cubicBezTo>
                  <a:cubicBezTo>
                    <a:pt x="2702" y="2870"/>
                    <a:pt x="3236" y="3437"/>
                    <a:pt x="3670" y="3804"/>
                  </a:cubicBezTo>
                  <a:cubicBezTo>
                    <a:pt x="3870" y="4037"/>
                    <a:pt x="4103" y="4237"/>
                    <a:pt x="4337" y="4404"/>
                  </a:cubicBezTo>
                  <a:cubicBezTo>
                    <a:pt x="4170" y="4137"/>
                    <a:pt x="4003" y="3904"/>
                    <a:pt x="3770" y="3703"/>
                  </a:cubicBezTo>
                  <a:cubicBezTo>
                    <a:pt x="3403" y="3303"/>
                    <a:pt x="2869" y="2736"/>
                    <a:pt x="2269" y="2136"/>
                  </a:cubicBezTo>
                  <a:cubicBezTo>
                    <a:pt x="1668" y="1535"/>
                    <a:pt x="1101" y="968"/>
                    <a:pt x="701" y="601"/>
                  </a:cubicBezTo>
                  <a:cubicBezTo>
                    <a:pt x="501" y="368"/>
                    <a:pt x="267" y="168"/>
                    <a:pt x="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5130500" y="871900"/>
              <a:ext cx="607950" cy="633800"/>
            </a:xfrm>
            <a:custGeom>
              <a:rect b="b" l="l" r="r" t="t"/>
              <a:pathLst>
                <a:path extrusionOk="0" h="25352" w="24318">
                  <a:moveTo>
                    <a:pt x="1" y="0"/>
                  </a:moveTo>
                  <a:lnTo>
                    <a:pt x="1" y="67"/>
                  </a:lnTo>
                  <a:lnTo>
                    <a:pt x="1" y="25252"/>
                  </a:lnTo>
                  <a:lnTo>
                    <a:pt x="1" y="25352"/>
                  </a:lnTo>
                  <a:lnTo>
                    <a:pt x="167" y="25352"/>
                  </a:lnTo>
                  <a:lnTo>
                    <a:pt x="17680" y="25285"/>
                  </a:lnTo>
                  <a:lnTo>
                    <a:pt x="22550" y="25252"/>
                  </a:lnTo>
                  <a:lnTo>
                    <a:pt x="17613" y="25252"/>
                  </a:lnTo>
                  <a:lnTo>
                    <a:pt x="234" y="25186"/>
                  </a:lnTo>
                  <a:lnTo>
                    <a:pt x="234" y="25186"/>
                  </a:lnTo>
                  <a:lnTo>
                    <a:pt x="234" y="201"/>
                  </a:lnTo>
                  <a:lnTo>
                    <a:pt x="24151" y="201"/>
                  </a:lnTo>
                  <a:cubicBezTo>
                    <a:pt x="24151" y="7695"/>
                    <a:pt x="24184" y="13930"/>
                    <a:pt x="24184" y="18347"/>
                  </a:cubicBezTo>
                  <a:cubicBezTo>
                    <a:pt x="24218" y="20549"/>
                    <a:pt x="24218" y="22283"/>
                    <a:pt x="24218" y="23484"/>
                  </a:cubicBezTo>
                  <a:lnTo>
                    <a:pt x="24218" y="24818"/>
                  </a:lnTo>
                  <a:lnTo>
                    <a:pt x="24218" y="25185"/>
                  </a:lnTo>
                  <a:lnTo>
                    <a:pt x="24218" y="25319"/>
                  </a:lnTo>
                  <a:cubicBezTo>
                    <a:pt x="24218" y="25252"/>
                    <a:pt x="24218" y="25219"/>
                    <a:pt x="24251" y="25185"/>
                  </a:cubicBezTo>
                  <a:lnTo>
                    <a:pt x="24251" y="24818"/>
                  </a:lnTo>
                  <a:lnTo>
                    <a:pt x="24251" y="23484"/>
                  </a:lnTo>
                  <a:cubicBezTo>
                    <a:pt x="24251" y="22316"/>
                    <a:pt x="24251" y="20582"/>
                    <a:pt x="24251" y="18380"/>
                  </a:cubicBezTo>
                  <a:cubicBezTo>
                    <a:pt x="24285" y="13944"/>
                    <a:pt x="24318" y="7639"/>
                    <a:pt x="24318" y="101"/>
                  </a:cubicBezTo>
                  <a:lnTo>
                    <a:pt x="2431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a:off x="5334825" y="1088725"/>
              <a:ext cx="201000" cy="201825"/>
            </a:xfrm>
            <a:custGeom>
              <a:rect b="b" l="l" r="r" t="t"/>
              <a:pathLst>
                <a:path extrusionOk="0" h="8073" w="8040">
                  <a:moveTo>
                    <a:pt x="0" y="0"/>
                  </a:moveTo>
                  <a:lnTo>
                    <a:pt x="0" y="8073"/>
                  </a:lnTo>
                  <a:lnTo>
                    <a:pt x="8039" y="8073"/>
                  </a:lnTo>
                  <a:lnTo>
                    <a:pt x="8039"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a:off x="4084750" y="580025"/>
              <a:ext cx="601300" cy="627150"/>
            </a:xfrm>
            <a:custGeom>
              <a:rect b="b" l="l" r="r" t="t"/>
              <a:pathLst>
                <a:path extrusionOk="0" h="25086" w="24052">
                  <a:moveTo>
                    <a:pt x="1" y="0"/>
                  </a:moveTo>
                  <a:lnTo>
                    <a:pt x="1" y="25085"/>
                  </a:lnTo>
                  <a:lnTo>
                    <a:pt x="24051" y="25085"/>
                  </a:lnTo>
                  <a:lnTo>
                    <a:pt x="2405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4043900" y="580025"/>
              <a:ext cx="601275" cy="627150"/>
            </a:xfrm>
            <a:custGeom>
              <a:rect b="b" l="l" r="r" t="t"/>
              <a:pathLst>
                <a:path extrusionOk="0" h="25086" w="24051">
                  <a:moveTo>
                    <a:pt x="0" y="0"/>
                  </a:moveTo>
                  <a:lnTo>
                    <a:pt x="0" y="25085"/>
                  </a:lnTo>
                  <a:lnTo>
                    <a:pt x="24051" y="25085"/>
                  </a:lnTo>
                  <a:lnTo>
                    <a:pt x="24051"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4043900" y="580025"/>
              <a:ext cx="601275" cy="627975"/>
            </a:xfrm>
            <a:custGeom>
              <a:rect b="b" l="l" r="r" t="t"/>
              <a:pathLst>
                <a:path extrusionOk="0" h="25119" w="24051">
                  <a:moveTo>
                    <a:pt x="0" y="0"/>
                  </a:moveTo>
                  <a:lnTo>
                    <a:pt x="0" y="25118"/>
                  </a:lnTo>
                  <a:lnTo>
                    <a:pt x="34" y="34"/>
                  </a:lnTo>
                  <a:lnTo>
                    <a:pt x="24051" y="34"/>
                  </a:lnTo>
                  <a:lnTo>
                    <a:pt x="2405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4124775" y="664250"/>
              <a:ext cx="439525" cy="458675"/>
            </a:xfrm>
            <a:custGeom>
              <a:rect b="b" l="l" r="r" t="t"/>
              <a:pathLst>
                <a:path extrusionOk="0" h="18347" w="17581">
                  <a:moveTo>
                    <a:pt x="1" y="1"/>
                  </a:moveTo>
                  <a:lnTo>
                    <a:pt x="1" y="18347"/>
                  </a:lnTo>
                  <a:lnTo>
                    <a:pt x="17580" y="18347"/>
                  </a:lnTo>
                  <a:lnTo>
                    <a:pt x="17580"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a:off x="4044725" y="1125425"/>
              <a:ext cx="80075" cy="79250"/>
            </a:xfrm>
            <a:custGeom>
              <a:rect b="b" l="l" r="r" t="t"/>
              <a:pathLst>
                <a:path extrusionOk="0" h="3170" w="3203">
                  <a:moveTo>
                    <a:pt x="3203" y="0"/>
                  </a:moveTo>
                  <a:lnTo>
                    <a:pt x="3203" y="0"/>
                  </a:lnTo>
                  <a:cubicBezTo>
                    <a:pt x="3036" y="134"/>
                    <a:pt x="2869" y="267"/>
                    <a:pt x="2702" y="434"/>
                  </a:cubicBezTo>
                  <a:cubicBezTo>
                    <a:pt x="2402" y="701"/>
                    <a:pt x="2002" y="1101"/>
                    <a:pt x="1568" y="1535"/>
                  </a:cubicBezTo>
                  <a:cubicBezTo>
                    <a:pt x="1101" y="1968"/>
                    <a:pt x="701" y="2368"/>
                    <a:pt x="434" y="2669"/>
                  </a:cubicBezTo>
                  <a:cubicBezTo>
                    <a:pt x="267" y="2802"/>
                    <a:pt x="134" y="2969"/>
                    <a:pt x="1" y="3169"/>
                  </a:cubicBezTo>
                  <a:cubicBezTo>
                    <a:pt x="201" y="3036"/>
                    <a:pt x="367" y="2902"/>
                    <a:pt x="534" y="2735"/>
                  </a:cubicBezTo>
                  <a:cubicBezTo>
                    <a:pt x="834" y="2469"/>
                    <a:pt x="1235" y="2068"/>
                    <a:pt x="1668" y="1635"/>
                  </a:cubicBezTo>
                  <a:cubicBezTo>
                    <a:pt x="2102" y="1201"/>
                    <a:pt x="2502" y="801"/>
                    <a:pt x="2803" y="500"/>
                  </a:cubicBezTo>
                  <a:cubicBezTo>
                    <a:pt x="2936" y="367"/>
                    <a:pt x="3103" y="200"/>
                    <a:pt x="320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a:off x="4564275" y="1124575"/>
              <a:ext cx="79225" cy="79250"/>
            </a:xfrm>
            <a:custGeom>
              <a:rect b="b" l="l" r="r" t="t"/>
              <a:pathLst>
                <a:path extrusionOk="0" h="3170" w="3169">
                  <a:moveTo>
                    <a:pt x="0" y="1"/>
                  </a:moveTo>
                  <a:cubicBezTo>
                    <a:pt x="133" y="168"/>
                    <a:pt x="267" y="334"/>
                    <a:pt x="434" y="501"/>
                  </a:cubicBezTo>
                  <a:cubicBezTo>
                    <a:pt x="701" y="801"/>
                    <a:pt x="1067" y="1202"/>
                    <a:pt x="1534" y="1635"/>
                  </a:cubicBezTo>
                  <a:cubicBezTo>
                    <a:pt x="1968" y="2069"/>
                    <a:pt x="2368" y="2469"/>
                    <a:pt x="2669" y="2769"/>
                  </a:cubicBezTo>
                  <a:cubicBezTo>
                    <a:pt x="2802" y="2903"/>
                    <a:pt x="2969" y="3070"/>
                    <a:pt x="3169" y="3170"/>
                  </a:cubicBezTo>
                  <a:cubicBezTo>
                    <a:pt x="3036" y="3003"/>
                    <a:pt x="2902" y="2803"/>
                    <a:pt x="2735" y="2669"/>
                  </a:cubicBezTo>
                  <a:cubicBezTo>
                    <a:pt x="2468" y="2369"/>
                    <a:pt x="2068" y="1969"/>
                    <a:pt x="1635" y="1535"/>
                  </a:cubicBezTo>
                  <a:cubicBezTo>
                    <a:pt x="1201" y="1068"/>
                    <a:pt x="801" y="668"/>
                    <a:pt x="500" y="401"/>
                  </a:cubicBezTo>
                  <a:cubicBezTo>
                    <a:pt x="367" y="234"/>
                    <a:pt x="200" y="101"/>
                    <a:pt x="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a:off x="4563425" y="586700"/>
              <a:ext cx="79250" cy="79250"/>
            </a:xfrm>
            <a:custGeom>
              <a:rect b="b" l="l" r="r" t="t"/>
              <a:pathLst>
                <a:path extrusionOk="0" h="3170" w="3170">
                  <a:moveTo>
                    <a:pt x="3170" y="0"/>
                  </a:moveTo>
                  <a:cubicBezTo>
                    <a:pt x="3003" y="100"/>
                    <a:pt x="2836" y="267"/>
                    <a:pt x="2669" y="434"/>
                  </a:cubicBezTo>
                  <a:cubicBezTo>
                    <a:pt x="2369" y="667"/>
                    <a:pt x="1969" y="1068"/>
                    <a:pt x="1535" y="1501"/>
                  </a:cubicBezTo>
                  <a:cubicBezTo>
                    <a:pt x="1101" y="1935"/>
                    <a:pt x="701" y="2369"/>
                    <a:pt x="401" y="2636"/>
                  </a:cubicBezTo>
                  <a:cubicBezTo>
                    <a:pt x="234" y="2802"/>
                    <a:pt x="101" y="2969"/>
                    <a:pt x="1" y="3169"/>
                  </a:cubicBezTo>
                  <a:cubicBezTo>
                    <a:pt x="167" y="3036"/>
                    <a:pt x="334" y="2902"/>
                    <a:pt x="501" y="2736"/>
                  </a:cubicBezTo>
                  <a:cubicBezTo>
                    <a:pt x="801" y="2469"/>
                    <a:pt x="1202" y="2068"/>
                    <a:pt x="1635" y="1635"/>
                  </a:cubicBezTo>
                  <a:cubicBezTo>
                    <a:pt x="2102" y="1201"/>
                    <a:pt x="2469" y="801"/>
                    <a:pt x="2769" y="501"/>
                  </a:cubicBezTo>
                  <a:cubicBezTo>
                    <a:pt x="2936" y="367"/>
                    <a:pt x="3070" y="200"/>
                    <a:pt x="317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a:off x="4044725" y="586700"/>
              <a:ext cx="79250" cy="80075"/>
            </a:xfrm>
            <a:custGeom>
              <a:rect b="b" l="l" r="r" t="t"/>
              <a:pathLst>
                <a:path extrusionOk="0" h="3203" w="3170">
                  <a:moveTo>
                    <a:pt x="1" y="0"/>
                  </a:moveTo>
                  <a:lnTo>
                    <a:pt x="1" y="0"/>
                  </a:lnTo>
                  <a:cubicBezTo>
                    <a:pt x="134" y="200"/>
                    <a:pt x="267" y="367"/>
                    <a:pt x="434" y="534"/>
                  </a:cubicBezTo>
                  <a:cubicBezTo>
                    <a:pt x="701" y="834"/>
                    <a:pt x="1101" y="1235"/>
                    <a:pt x="1535" y="1668"/>
                  </a:cubicBezTo>
                  <a:cubicBezTo>
                    <a:pt x="1969" y="2102"/>
                    <a:pt x="2369" y="2502"/>
                    <a:pt x="2669" y="2802"/>
                  </a:cubicBezTo>
                  <a:cubicBezTo>
                    <a:pt x="2803" y="2936"/>
                    <a:pt x="2969" y="3103"/>
                    <a:pt x="3169" y="3203"/>
                  </a:cubicBezTo>
                  <a:cubicBezTo>
                    <a:pt x="3036" y="3036"/>
                    <a:pt x="2903" y="2836"/>
                    <a:pt x="2736" y="2702"/>
                  </a:cubicBezTo>
                  <a:cubicBezTo>
                    <a:pt x="2469" y="2369"/>
                    <a:pt x="2069" y="2002"/>
                    <a:pt x="1635" y="1535"/>
                  </a:cubicBezTo>
                  <a:cubicBezTo>
                    <a:pt x="1201" y="1101"/>
                    <a:pt x="801" y="701"/>
                    <a:pt x="501" y="434"/>
                  </a:cubicBezTo>
                  <a:cubicBezTo>
                    <a:pt x="367" y="267"/>
                    <a:pt x="201" y="134"/>
                    <a:pt x="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a:off x="4123125" y="662575"/>
              <a:ext cx="442000" cy="462025"/>
            </a:xfrm>
            <a:custGeom>
              <a:rect b="b" l="l" r="r" t="t"/>
              <a:pathLst>
                <a:path extrusionOk="0" h="18481" w="17680">
                  <a:moveTo>
                    <a:pt x="0" y="1"/>
                  </a:moveTo>
                  <a:lnTo>
                    <a:pt x="0" y="68"/>
                  </a:lnTo>
                  <a:lnTo>
                    <a:pt x="0" y="18414"/>
                  </a:lnTo>
                  <a:lnTo>
                    <a:pt x="0" y="18481"/>
                  </a:lnTo>
                  <a:lnTo>
                    <a:pt x="67" y="18481"/>
                  </a:lnTo>
                  <a:lnTo>
                    <a:pt x="12876" y="18347"/>
                  </a:lnTo>
                  <a:lnTo>
                    <a:pt x="12843" y="18347"/>
                  </a:lnTo>
                  <a:lnTo>
                    <a:pt x="200" y="18314"/>
                  </a:lnTo>
                  <a:lnTo>
                    <a:pt x="200" y="18314"/>
                  </a:lnTo>
                  <a:lnTo>
                    <a:pt x="200" y="134"/>
                  </a:lnTo>
                  <a:lnTo>
                    <a:pt x="17579" y="134"/>
                  </a:lnTo>
                  <a:cubicBezTo>
                    <a:pt x="17580" y="5575"/>
                    <a:pt x="17613" y="10121"/>
                    <a:pt x="17613" y="13310"/>
                  </a:cubicBezTo>
                  <a:lnTo>
                    <a:pt x="17613" y="17080"/>
                  </a:lnTo>
                  <a:cubicBezTo>
                    <a:pt x="17646" y="16212"/>
                    <a:pt x="17646" y="14945"/>
                    <a:pt x="17646" y="13344"/>
                  </a:cubicBezTo>
                  <a:cubicBezTo>
                    <a:pt x="17646" y="10141"/>
                    <a:pt x="17679" y="5538"/>
                    <a:pt x="17679" y="68"/>
                  </a:cubicBezTo>
                  <a:lnTo>
                    <a:pt x="17679"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a:off x="4271550" y="820200"/>
              <a:ext cx="146800" cy="146800"/>
            </a:xfrm>
            <a:custGeom>
              <a:rect b="b" l="l" r="r" t="t"/>
              <a:pathLst>
                <a:path extrusionOk="0" h="5872" w="5872">
                  <a:moveTo>
                    <a:pt x="1" y="0"/>
                  </a:moveTo>
                  <a:lnTo>
                    <a:pt x="1" y="5871"/>
                  </a:lnTo>
                  <a:lnTo>
                    <a:pt x="5872" y="5871"/>
                  </a:lnTo>
                  <a:lnTo>
                    <a:pt x="5872"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a:off x="5883550" y="4159100"/>
              <a:ext cx="357775" cy="216825"/>
            </a:xfrm>
            <a:custGeom>
              <a:rect b="b" l="l" r="r" t="t"/>
              <a:pathLst>
                <a:path extrusionOk="0" h="8673" w="14311">
                  <a:moveTo>
                    <a:pt x="7391" y="0"/>
                  </a:moveTo>
                  <a:cubicBezTo>
                    <a:pt x="5773" y="0"/>
                    <a:pt x="4164" y="304"/>
                    <a:pt x="2735" y="1041"/>
                  </a:cubicBezTo>
                  <a:cubicBezTo>
                    <a:pt x="1434" y="1708"/>
                    <a:pt x="567" y="2942"/>
                    <a:pt x="300" y="4376"/>
                  </a:cubicBezTo>
                  <a:cubicBezTo>
                    <a:pt x="0" y="5377"/>
                    <a:pt x="134" y="6478"/>
                    <a:pt x="601" y="7412"/>
                  </a:cubicBezTo>
                  <a:cubicBezTo>
                    <a:pt x="1032" y="8141"/>
                    <a:pt x="1835" y="8673"/>
                    <a:pt x="2674" y="8673"/>
                  </a:cubicBezTo>
                  <a:cubicBezTo>
                    <a:pt x="2872" y="8673"/>
                    <a:pt x="3072" y="8643"/>
                    <a:pt x="3269" y="8579"/>
                  </a:cubicBezTo>
                  <a:cubicBezTo>
                    <a:pt x="4270" y="8279"/>
                    <a:pt x="4870" y="7212"/>
                    <a:pt x="5704" y="6545"/>
                  </a:cubicBezTo>
                  <a:cubicBezTo>
                    <a:pt x="6618" y="5859"/>
                    <a:pt x="7765" y="5730"/>
                    <a:pt x="8951" y="5730"/>
                  </a:cubicBezTo>
                  <a:cubicBezTo>
                    <a:pt x="9670" y="5730"/>
                    <a:pt x="10403" y="5777"/>
                    <a:pt x="11108" y="5777"/>
                  </a:cubicBezTo>
                  <a:cubicBezTo>
                    <a:pt x="11195" y="5781"/>
                    <a:pt x="11283" y="5783"/>
                    <a:pt x="11372" y="5783"/>
                  </a:cubicBezTo>
                  <a:cubicBezTo>
                    <a:pt x="12062" y="5783"/>
                    <a:pt x="12777" y="5658"/>
                    <a:pt x="13310" y="5244"/>
                  </a:cubicBezTo>
                  <a:cubicBezTo>
                    <a:pt x="14310" y="4410"/>
                    <a:pt x="14144" y="2709"/>
                    <a:pt x="13276" y="1741"/>
                  </a:cubicBezTo>
                  <a:cubicBezTo>
                    <a:pt x="12409" y="774"/>
                    <a:pt x="11075" y="407"/>
                    <a:pt x="9774" y="207"/>
                  </a:cubicBezTo>
                  <a:cubicBezTo>
                    <a:pt x="8991" y="74"/>
                    <a:pt x="8190" y="0"/>
                    <a:pt x="7391"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a:off x="5797650" y="3461275"/>
              <a:ext cx="262700" cy="516625"/>
            </a:xfrm>
            <a:custGeom>
              <a:rect b="b" l="l" r="r" t="t"/>
              <a:pathLst>
                <a:path extrusionOk="0" h="20665" w="10508">
                  <a:moveTo>
                    <a:pt x="5932" y="1"/>
                  </a:moveTo>
                  <a:cubicBezTo>
                    <a:pt x="5722" y="1"/>
                    <a:pt x="5512" y="22"/>
                    <a:pt x="5304" y="66"/>
                  </a:cubicBezTo>
                  <a:cubicBezTo>
                    <a:pt x="4003" y="400"/>
                    <a:pt x="3203" y="1667"/>
                    <a:pt x="2636" y="2868"/>
                  </a:cubicBezTo>
                  <a:cubicBezTo>
                    <a:pt x="934" y="6404"/>
                    <a:pt x="34" y="10274"/>
                    <a:pt x="0" y="14210"/>
                  </a:cubicBezTo>
                  <a:cubicBezTo>
                    <a:pt x="0" y="16044"/>
                    <a:pt x="234" y="17979"/>
                    <a:pt x="1268" y="19480"/>
                  </a:cubicBezTo>
                  <a:cubicBezTo>
                    <a:pt x="1862" y="20334"/>
                    <a:pt x="2714" y="20665"/>
                    <a:pt x="3578" y="20665"/>
                  </a:cubicBezTo>
                  <a:cubicBezTo>
                    <a:pt x="4606" y="20665"/>
                    <a:pt x="5652" y="20196"/>
                    <a:pt x="6305" y="19580"/>
                  </a:cubicBezTo>
                  <a:cubicBezTo>
                    <a:pt x="7472" y="18446"/>
                    <a:pt x="7973" y="16778"/>
                    <a:pt x="8440" y="15177"/>
                  </a:cubicBezTo>
                  <a:cubicBezTo>
                    <a:pt x="9474" y="11575"/>
                    <a:pt x="10508" y="7772"/>
                    <a:pt x="9741" y="4103"/>
                  </a:cubicBezTo>
                  <a:cubicBezTo>
                    <a:pt x="9574" y="3002"/>
                    <a:pt x="9073" y="1934"/>
                    <a:pt x="8340" y="1100"/>
                  </a:cubicBezTo>
                  <a:cubicBezTo>
                    <a:pt x="7717" y="397"/>
                    <a:pt x="6832" y="1"/>
                    <a:pt x="5932"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a:off x="5350650" y="3612100"/>
              <a:ext cx="430300" cy="427325"/>
            </a:xfrm>
            <a:custGeom>
              <a:rect b="b" l="l" r="r" t="t"/>
              <a:pathLst>
                <a:path extrusionOk="0" h="17093" w="17212">
                  <a:moveTo>
                    <a:pt x="3454" y="0"/>
                  </a:moveTo>
                  <a:cubicBezTo>
                    <a:pt x="3370" y="0"/>
                    <a:pt x="3287" y="2"/>
                    <a:pt x="3203" y="4"/>
                  </a:cubicBezTo>
                  <a:cubicBezTo>
                    <a:pt x="2169" y="71"/>
                    <a:pt x="1235" y="638"/>
                    <a:pt x="701" y="1539"/>
                  </a:cubicBezTo>
                  <a:cubicBezTo>
                    <a:pt x="1" y="2873"/>
                    <a:pt x="668" y="4474"/>
                    <a:pt x="1402" y="5808"/>
                  </a:cubicBezTo>
                  <a:cubicBezTo>
                    <a:pt x="2669" y="8143"/>
                    <a:pt x="4137" y="10378"/>
                    <a:pt x="5772" y="12480"/>
                  </a:cubicBezTo>
                  <a:cubicBezTo>
                    <a:pt x="7073" y="14181"/>
                    <a:pt x="8574" y="15849"/>
                    <a:pt x="10575" y="16616"/>
                  </a:cubicBezTo>
                  <a:cubicBezTo>
                    <a:pt x="11379" y="16925"/>
                    <a:pt x="12195" y="17093"/>
                    <a:pt x="12951" y="17093"/>
                  </a:cubicBezTo>
                  <a:cubicBezTo>
                    <a:pt x="14077" y="17093"/>
                    <a:pt x="15074" y="16720"/>
                    <a:pt x="15712" y="15882"/>
                  </a:cubicBezTo>
                  <a:lnTo>
                    <a:pt x="15712" y="15882"/>
                  </a:lnTo>
                  <a:lnTo>
                    <a:pt x="15523" y="16103"/>
                  </a:lnTo>
                  <a:lnTo>
                    <a:pt x="15523" y="16103"/>
                  </a:lnTo>
                  <a:cubicBezTo>
                    <a:pt x="16948" y="14436"/>
                    <a:pt x="17212" y="11941"/>
                    <a:pt x="16579" y="9845"/>
                  </a:cubicBezTo>
                  <a:cubicBezTo>
                    <a:pt x="15946" y="7743"/>
                    <a:pt x="14511" y="5909"/>
                    <a:pt x="12877" y="4441"/>
                  </a:cubicBezTo>
                  <a:cubicBezTo>
                    <a:pt x="10909" y="2706"/>
                    <a:pt x="8640" y="1372"/>
                    <a:pt x="6205" y="505"/>
                  </a:cubicBezTo>
                  <a:cubicBezTo>
                    <a:pt x="5319" y="168"/>
                    <a:pt x="4376" y="0"/>
                    <a:pt x="3454"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5825175" y="4224500"/>
              <a:ext cx="246025" cy="430975"/>
            </a:xfrm>
            <a:custGeom>
              <a:rect b="b" l="l" r="r" t="t"/>
              <a:pathLst>
                <a:path extrusionOk="0" h="17239" w="9841">
                  <a:moveTo>
                    <a:pt x="9419" y="1"/>
                  </a:moveTo>
                  <a:cubicBezTo>
                    <a:pt x="9273" y="1"/>
                    <a:pt x="9123" y="9"/>
                    <a:pt x="8973" y="26"/>
                  </a:cubicBezTo>
                  <a:cubicBezTo>
                    <a:pt x="8206" y="93"/>
                    <a:pt x="7405" y="293"/>
                    <a:pt x="6705" y="626"/>
                  </a:cubicBezTo>
                  <a:cubicBezTo>
                    <a:pt x="5637" y="1127"/>
                    <a:pt x="4703" y="1860"/>
                    <a:pt x="3970" y="2794"/>
                  </a:cubicBezTo>
                  <a:cubicBezTo>
                    <a:pt x="3069" y="3895"/>
                    <a:pt x="2335" y="5163"/>
                    <a:pt x="1835" y="6497"/>
                  </a:cubicBezTo>
                  <a:cubicBezTo>
                    <a:pt x="1268" y="7831"/>
                    <a:pt x="867" y="9199"/>
                    <a:pt x="567" y="10600"/>
                  </a:cubicBezTo>
                  <a:cubicBezTo>
                    <a:pt x="334" y="11734"/>
                    <a:pt x="200" y="12868"/>
                    <a:pt x="100" y="14036"/>
                  </a:cubicBezTo>
                  <a:cubicBezTo>
                    <a:pt x="33" y="15037"/>
                    <a:pt x="0" y="15837"/>
                    <a:pt x="0" y="16371"/>
                  </a:cubicBezTo>
                  <a:cubicBezTo>
                    <a:pt x="0" y="16671"/>
                    <a:pt x="0" y="16938"/>
                    <a:pt x="67" y="17238"/>
                  </a:cubicBezTo>
                  <a:cubicBezTo>
                    <a:pt x="133" y="16938"/>
                    <a:pt x="167" y="16671"/>
                    <a:pt x="167" y="16404"/>
                  </a:cubicBezTo>
                  <a:cubicBezTo>
                    <a:pt x="234" y="15770"/>
                    <a:pt x="300" y="15003"/>
                    <a:pt x="400" y="14069"/>
                  </a:cubicBezTo>
                  <a:cubicBezTo>
                    <a:pt x="500" y="12902"/>
                    <a:pt x="701" y="11768"/>
                    <a:pt x="934" y="10667"/>
                  </a:cubicBezTo>
                  <a:cubicBezTo>
                    <a:pt x="1234" y="9266"/>
                    <a:pt x="1635" y="7931"/>
                    <a:pt x="2168" y="6631"/>
                  </a:cubicBezTo>
                  <a:cubicBezTo>
                    <a:pt x="2669" y="5330"/>
                    <a:pt x="3369" y="4095"/>
                    <a:pt x="4236" y="2995"/>
                  </a:cubicBezTo>
                  <a:cubicBezTo>
                    <a:pt x="4937" y="2094"/>
                    <a:pt x="5804" y="1327"/>
                    <a:pt x="6838" y="826"/>
                  </a:cubicBezTo>
                  <a:cubicBezTo>
                    <a:pt x="7505" y="493"/>
                    <a:pt x="8239" y="259"/>
                    <a:pt x="9007" y="126"/>
                  </a:cubicBezTo>
                  <a:cubicBezTo>
                    <a:pt x="9307" y="126"/>
                    <a:pt x="9574" y="93"/>
                    <a:pt x="9840" y="26"/>
                  </a:cubicBezTo>
                  <a:cubicBezTo>
                    <a:pt x="9707" y="9"/>
                    <a:pt x="9565" y="1"/>
                    <a:pt x="941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5826000" y="3649725"/>
              <a:ext cx="114275" cy="960700"/>
            </a:xfrm>
            <a:custGeom>
              <a:rect b="b" l="l" r="r" t="t"/>
              <a:pathLst>
                <a:path extrusionOk="0" h="38428" w="4571">
                  <a:moveTo>
                    <a:pt x="4570" y="0"/>
                  </a:moveTo>
                  <a:lnTo>
                    <a:pt x="4570" y="0"/>
                  </a:lnTo>
                  <a:cubicBezTo>
                    <a:pt x="4504" y="100"/>
                    <a:pt x="4437" y="234"/>
                    <a:pt x="4404" y="367"/>
                  </a:cubicBezTo>
                  <a:lnTo>
                    <a:pt x="4103" y="1435"/>
                  </a:lnTo>
                  <a:cubicBezTo>
                    <a:pt x="3937" y="1902"/>
                    <a:pt x="3803" y="2502"/>
                    <a:pt x="3636" y="3169"/>
                  </a:cubicBezTo>
                  <a:cubicBezTo>
                    <a:pt x="3470" y="3836"/>
                    <a:pt x="3269" y="4604"/>
                    <a:pt x="3069" y="5471"/>
                  </a:cubicBezTo>
                  <a:cubicBezTo>
                    <a:pt x="2102" y="9941"/>
                    <a:pt x="1368" y="14477"/>
                    <a:pt x="901" y="19047"/>
                  </a:cubicBezTo>
                  <a:cubicBezTo>
                    <a:pt x="301" y="24384"/>
                    <a:pt x="67" y="29221"/>
                    <a:pt x="34" y="32757"/>
                  </a:cubicBezTo>
                  <a:cubicBezTo>
                    <a:pt x="0" y="34492"/>
                    <a:pt x="34" y="35926"/>
                    <a:pt x="67" y="36927"/>
                  </a:cubicBezTo>
                  <a:cubicBezTo>
                    <a:pt x="100" y="37360"/>
                    <a:pt x="134" y="37761"/>
                    <a:pt x="167" y="38028"/>
                  </a:cubicBezTo>
                  <a:cubicBezTo>
                    <a:pt x="134" y="38161"/>
                    <a:pt x="167" y="38294"/>
                    <a:pt x="167" y="38428"/>
                  </a:cubicBezTo>
                  <a:cubicBezTo>
                    <a:pt x="201" y="38294"/>
                    <a:pt x="201" y="38161"/>
                    <a:pt x="201" y="38028"/>
                  </a:cubicBezTo>
                  <a:lnTo>
                    <a:pt x="201" y="36893"/>
                  </a:lnTo>
                  <a:cubicBezTo>
                    <a:pt x="201" y="35926"/>
                    <a:pt x="201" y="34492"/>
                    <a:pt x="267" y="32724"/>
                  </a:cubicBezTo>
                  <a:cubicBezTo>
                    <a:pt x="334" y="29221"/>
                    <a:pt x="634" y="25452"/>
                    <a:pt x="1235" y="20115"/>
                  </a:cubicBezTo>
                  <a:cubicBezTo>
                    <a:pt x="1768" y="15111"/>
                    <a:pt x="2502" y="9274"/>
                    <a:pt x="3303" y="5538"/>
                  </a:cubicBezTo>
                  <a:cubicBezTo>
                    <a:pt x="3470" y="4670"/>
                    <a:pt x="3636" y="3903"/>
                    <a:pt x="3803" y="3203"/>
                  </a:cubicBezTo>
                  <a:cubicBezTo>
                    <a:pt x="3970" y="2536"/>
                    <a:pt x="4070" y="1968"/>
                    <a:pt x="4237" y="1468"/>
                  </a:cubicBezTo>
                  <a:cubicBezTo>
                    <a:pt x="4370" y="968"/>
                    <a:pt x="4404" y="668"/>
                    <a:pt x="4470" y="367"/>
                  </a:cubicBezTo>
                  <a:cubicBezTo>
                    <a:pt x="4537" y="234"/>
                    <a:pt x="4537" y="100"/>
                    <a:pt x="457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a:off x="5516600" y="3721450"/>
              <a:ext cx="315250" cy="655475"/>
            </a:xfrm>
            <a:custGeom>
              <a:rect b="b" l="l" r="r" t="t"/>
              <a:pathLst>
                <a:path extrusionOk="0" h="26219" w="12610">
                  <a:moveTo>
                    <a:pt x="68" y="0"/>
                  </a:moveTo>
                  <a:lnTo>
                    <a:pt x="68" y="0"/>
                  </a:lnTo>
                  <a:cubicBezTo>
                    <a:pt x="1" y="67"/>
                    <a:pt x="1469" y="934"/>
                    <a:pt x="3303" y="2902"/>
                  </a:cubicBezTo>
                  <a:cubicBezTo>
                    <a:pt x="5672" y="5537"/>
                    <a:pt x="7573" y="8540"/>
                    <a:pt x="8907" y="11809"/>
                  </a:cubicBezTo>
                  <a:cubicBezTo>
                    <a:pt x="9674" y="13576"/>
                    <a:pt x="10342" y="15378"/>
                    <a:pt x="10875" y="17246"/>
                  </a:cubicBezTo>
                  <a:cubicBezTo>
                    <a:pt x="11376" y="18980"/>
                    <a:pt x="11709" y="20548"/>
                    <a:pt x="11976" y="21882"/>
                  </a:cubicBezTo>
                  <a:cubicBezTo>
                    <a:pt x="12243" y="23217"/>
                    <a:pt x="12343" y="24284"/>
                    <a:pt x="12443" y="25051"/>
                  </a:cubicBezTo>
                  <a:cubicBezTo>
                    <a:pt x="12476" y="25418"/>
                    <a:pt x="12510" y="25819"/>
                    <a:pt x="12577" y="26219"/>
                  </a:cubicBezTo>
                  <a:cubicBezTo>
                    <a:pt x="12610" y="25819"/>
                    <a:pt x="12610" y="25418"/>
                    <a:pt x="12577" y="25018"/>
                  </a:cubicBezTo>
                  <a:cubicBezTo>
                    <a:pt x="12543" y="24251"/>
                    <a:pt x="12443" y="23183"/>
                    <a:pt x="12210" y="21816"/>
                  </a:cubicBezTo>
                  <a:cubicBezTo>
                    <a:pt x="11943" y="20248"/>
                    <a:pt x="11609" y="18680"/>
                    <a:pt x="11176" y="17179"/>
                  </a:cubicBezTo>
                  <a:cubicBezTo>
                    <a:pt x="10675" y="15278"/>
                    <a:pt x="10008" y="13443"/>
                    <a:pt x="9241" y="11642"/>
                  </a:cubicBezTo>
                  <a:cubicBezTo>
                    <a:pt x="7873" y="8339"/>
                    <a:pt x="5938" y="5337"/>
                    <a:pt x="3503" y="2735"/>
                  </a:cubicBezTo>
                  <a:cubicBezTo>
                    <a:pt x="3070" y="2268"/>
                    <a:pt x="2636" y="1868"/>
                    <a:pt x="2136" y="1468"/>
                  </a:cubicBezTo>
                  <a:cubicBezTo>
                    <a:pt x="1936" y="1301"/>
                    <a:pt x="1769" y="1134"/>
                    <a:pt x="1569" y="1001"/>
                  </a:cubicBezTo>
                  <a:lnTo>
                    <a:pt x="1068" y="634"/>
                  </a:lnTo>
                  <a:cubicBezTo>
                    <a:pt x="735" y="400"/>
                    <a:pt x="401" y="167"/>
                    <a:pt x="6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a:off x="5605000" y="4788875"/>
              <a:ext cx="459525" cy="321925"/>
            </a:xfrm>
            <a:custGeom>
              <a:rect b="b" l="l" r="r" t="t"/>
              <a:pathLst>
                <a:path extrusionOk="0" h="12877" w="18381">
                  <a:moveTo>
                    <a:pt x="1" y="0"/>
                  </a:moveTo>
                  <a:lnTo>
                    <a:pt x="935" y="12876"/>
                  </a:lnTo>
                  <a:lnTo>
                    <a:pt x="17447" y="12876"/>
                  </a:lnTo>
                  <a:lnTo>
                    <a:pt x="1838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a:off x="5564975" y="4662950"/>
              <a:ext cx="548750" cy="125950"/>
            </a:xfrm>
            <a:custGeom>
              <a:rect b="b" l="l" r="r" t="t"/>
              <a:pathLst>
                <a:path extrusionOk="0" h="5038" w="21950">
                  <a:moveTo>
                    <a:pt x="1" y="0"/>
                  </a:moveTo>
                  <a:lnTo>
                    <a:pt x="1" y="5037"/>
                  </a:lnTo>
                  <a:lnTo>
                    <a:pt x="21950" y="5037"/>
                  </a:lnTo>
                  <a:lnTo>
                    <a:pt x="21950"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a:off x="5564975" y="5098250"/>
              <a:ext cx="539575" cy="35050"/>
            </a:xfrm>
            <a:custGeom>
              <a:rect b="b" l="l" r="r" t="t"/>
              <a:pathLst>
                <a:path extrusionOk="0" h="1402" w="21583">
                  <a:moveTo>
                    <a:pt x="1" y="1"/>
                  </a:moveTo>
                  <a:lnTo>
                    <a:pt x="1" y="1402"/>
                  </a:lnTo>
                  <a:lnTo>
                    <a:pt x="21583" y="1402"/>
                  </a:lnTo>
                  <a:lnTo>
                    <a:pt x="21583"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a:off x="5590825" y="5133275"/>
              <a:ext cx="494550" cy="61750"/>
            </a:xfrm>
            <a:custGeom>
              <a:rect b="b" l="l" r="r" t="t"/>
              <a:pathLst>
                <a:path extrusionOk="0" h="2470" w="19782">
                  <a:moveTo>
                    <a:pt x="1" y="1"/>
                  </a:moveTo>
                  <a:lnTo>
                    <a:pt x="1001" y="2469"/>
                  </a:lnTo>
                  <a:lnTo>
                    <a:pt x="18581" y="2469"/>
                  </a:lnTo>
                  <a:lnTo>
                    <a:pt x="19782"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5611675" y="4848925"/>
              <a:ext cx="445350" cy="90900"/>
            </a:xfrm>
            <a:custGeom>
              <a:rect b="b" l="l" r="r" t="t"/>
              <a:pathLst>
                <a:path extrusionOk="0" h="3636" w="17814">
                  <a:moveTo>
                    <a:pt x="9040" y="0"/>
                  </a:moveTo>
                  <a:lnTo>
                    <a:pt x="8974" y="100"/>
                  </a:lnTo>
                  <a:lnTo>
                    <a:pt x="8807" y="300"/>
                  </a:lnTo>
                  <a:lnTo>
                    <a:pt x="6442" y="3313"/>
                  </a:lnTo>
                  <a:lnTo>
                    <a:pt x="4170" y="133"/>
                  </a:lnTo>
                  <a:lnTo>
                    <a:pt x="4104" y="33"/>
                  </a:lnTo>
                  <a:lnTo>
                    <a:pt x="4037" y="100"/>
                  </a:lnTo>
                  <a:lnTo>
                    <a:pt x="1259" y="3368"/>
                  </a:lnTo>
                  <a:lnTo>
                    <a:pt x="368" y="1935"/>
                  </a:lnTo>
                  <a:lnTo>
                    <a:pt x="101" y="1568"/>
                  </a:lnTo>
                  <a:cubicBezTo>
                    <a:pt x="67" y="1501"/>
                    <a:pt x="34" y="1468"/>
                    <a:pt x="1" y="1434"/>
                  </a:cubicBezTo>
                  <a:lnTo>
                    <a:pt x="1" y="1434"/>
                  </a:lnTo>
                  <a:cubicBezTo>
                    <a:pt x="34" y="1468"/>
                    <a:pt x="34" y="1534"/>
                    <a:pt x="67" y="1568"/>
                  </a:cubicBezTo>
                  <a:cubicBezTo>
                    <a:pt x="134" y="1701"/>
                    <a:pt x="201" y="1835"/>
                    <a:pt x="301" y="2001"/>
                  </a:cubicBezTo>
                  <a:lnTo>
                    <a:pt x="1201" y="3503"/>
                  </a:lnTo>
                  <a:lnTo>
                    <a:pt x="1235" y="3569"/>
                  </a:lnTo>
                  <a:lnTo>
                    <a:pt x="1302" y="3503"/>
                  </a:lnTo>
                  <a:lnTo>
                    <a:pt x="4096" y="318"/>
                  </a:lnTo>
                  <a:lnTo>
                    <a:pt x="4096" y="318"/>
                  </a:lnTo>
                  <a:lnTo>
                    <a:pt x="6338" y="3536"/>
                  </a:lnTo>
                  <a:lnTo>
                    <a:pt x="6439" y="3636"/>
                  </a:lnTo>
                  <a:lnTo>
                    <a:pt x="6505" y="3536"/>
                  </a:lnTo>
                  <a:cubicBezTo>
                    <a:pt x="7306" y="2569"/>
                    <a:pt x="8106" y="1501"/>
                    <a:pt x="8974" y="434"/>
                  </a:cubicBezTo>
                  <a:lnTo>
                    <a:pt x="9050" y="357"/>
                  </a:lnTo>
                  <a:lnTo>
                    <a:pt x="9050" y="357"/>
                  </a:lnTo>
                  <a:lnTo>
                    <a:pt x="11742" y="3536"/>
                  </a:lnTo>
                  <a:lnTo>
                    <a:pt x="11809" y="3636"/>
                  </a:lnTo>
                  <a:lnTo>
                    <a:pt x="11876" y="3536"/>
                  </a:lnTo>
                  <a:cubicBezTo>
                    <a:pt x="12684" y="2372"/>
                    <a:pt x="13460" y="1303"/>
                    <a:pt x="14145" y="327"/>
                  </a:cubicBezTo>
                  <a:lnTo>
                    <a:pt x="14145" y="327"/>
                  </a:lnTo>
                  <a:lnTo>
                    <a:pt x="16446" y="3503"/>
                  </a:lnTo>
                  <a:lnTo>
                    <a:pt x="16479" y="3569"/>
                  </a:lnTo>
                  <a:lnTo>
                    <a:pt x="16512" y="3503"/>
                  </a:lnTo>
                  <a:lnTo>
                    <a:pt x="17480" y="2268"/>
                  </a:lnTo>
                  <a:cubicBezTo>
                    <a:pt x="17580" y="2135"/>
                    <a:pt x="17680" y="2001"/>
                    <a:pt x="17747" y="1935"/>
                  </a:cubicBezTo>
                  <a:cubicBezTo>
                    <a:pt x="17780" y="1868"/>
                    <a:pt x="17813" y="1801"/>
                    <a:pt x="17813" y="1801"/>
                  </a:cubicBezTo>
                  <a:lnTo>
                    <a:pt x="17813" y="1801"/>
                  </a:lnTo>
                  <a:cubicBezTo>
                    <a:pt x="17780" y="1835"/>
                    <a:pt x="17747" y="1868"/>
                    <a:pt x="17713" y="1901"/>
                  </a:cubicBezTo>
                  <a:lnTo>
                    <a:pt x="17446" y="2235"/>
                  </a:lnTo>
                  <a:lnTo>
                    <a:pt x="16482" y="3392"/>
                  </a:lnTo>
                  <a:lnTo>
                    <a:pt x="16482" y="3392"/>
                  </a:lnTo>
                  <a:lnTo>
                    <a:pt x="14211" y="133"/>
                  </a:lnTo>
                  <a:lnTo>
                    <a:pt x="14144" y="33"/>
                  </a:lnTo>
                  <a:lnTo>
                    <a:pt x="14077" y="133"/>
                  </a:lnTo>
                  <a:cubicBezTo>
                    <a:pt x="13394" y="1077"/>
                    <a:pt x="12616" y="2147"/>
                    <a:pt x="11804" y="3314"/>
                  </a:cubicBezTo>
                  <a:lnTo>
                    <a:pt x="11804" y="3314"/>
                  </a:lnTo>
                  <a:cubicBezTo>
                    <a:pt x="10988" y="2305"/>
                    <a:pt x="10080" y="1234"/>
                    <a:pt x="9140" y="100"/>
                  </a:cubicBezTo>
                  <a:lnTo>
                    <a:pt x="9040"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5608350" y="4784700"/>
              <a:ext cx="462025" cy="5025"/>
            </a:xfrm>
            <a:custGeom>
              <a:rect b="b" l="l" r="r" t="t"/>
              <a:pathLst>
                <a:path extrusionOk="0" h="201" w="18481">
                  <a:moveTo>
                    <a:pt x="9240" y="1"/>
                  </a:moveTo>
                  <a:cubicBezTo>
                    <a:pt x="4136" y="1"/>
                    <a:pt x="0" y="34"/>
                    <a:pt x="0" y="101"/>
                  </a:cubicBezTo>
                  <a:cubicBezTo>
                    <a:pt x="0" y="167"/>
                    <a:pt x="4136" y="201"/>
                    <a:pt x="9240" y="201"/>
                  </a:cubicBezTo>
                  <a:cubicBezTo>
                    <a:pt x="14344" y="201"/>
                    <a:pt x="18480" y="167"/>
                    <a:pt x="18480" y="101"/>
                  </a:cubicBezTo>
                  <a:cubicBezTo>
                    <a:pt x="18480" y="34"/>
                    <a:pt x="14344" y="1"/>
                    <a:pt x="924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5589150" y="5134125"/>
              <a:ext cx="502050" cy="5025"/>
            </a:xfrm>
            <a:custGeom>
              <a:rect b="b" l="l" r="r" t="t"/>
              <a:pathLst>
                <a:path extrusionOk="0" h="201" w="20082">
                  <a:moveTo>
                    <a:pt x="10041" y="0"/>
                  </a:moveTo>
                  <a:cubicBezTo>
                    <a:pt x="4504" y="0"/>
                    <a:pt x="1" y="67"/>
                    <a:pt x="1" y="100"/>
                  </a:cubicBezTo>
                  <a:cubicBezTo>
                    <a:pt x="1" y="167"/>
                    <a:pt x="4504" y="200"/>
                    <a:pt x="10041" y="200"/>
                  </a:cubicBezTo>
                  <a:cubicBezTo>
                    <a:pt x="15579" y="200"/>
                    <a:pt x="20082" y="167"/>
                    <a:pt x="20082" y="100"/>
                  </a:cubicBezTo>
                  <a:cubicBezTo>
                    <a:pt x="20082" y="67"/>
                    <a:pt x="15579" y="0"/>
                    <a:pt x="10041"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2771325" y="4952325"/>
              <a:ext cx="728025" cy="236025"/>
            </a:xfrm>
            <a:custGeom>
              <a:rect b="b" l="l" r="r" t="t"/>
              <a:pathLst>
                <a:path extrusionOk="0" h="9441" w="29121">
                  <a:moveTo>
                    <a:pt x="0" y="0"/>
                  </a:moveTo>
                  <a:lnTo>
                    <a:pt x="0" y="9440"/>
                  </a:lnTo>
                  <a:lnTo>
                    <a:pt x="29121" y="9440"/>
                  </a:lnTo>
                  <a:lnTo>
                    <a:pt x="2912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2740450" y="4885600"/>
              <a:ext cx="783925" cy="66750"/>
            </a:xfrm>
            <a:custGeom>
              <a:rect b="b" l="l" r="r" t="t"/>
              <a:pathLst>
                <a:path extrusionOk="0" h="2670" w="31357">
                  <a:moveTo>
                    <a:pt x="1" y="1"/>
                  </a:moveTo>
                  <a:lnTo>
                    <a:pt x="1" y="2669"/>
                  </a:lnTo>
                  <a:lnTo>
                    <a:pt x="31357" y="2669"/>
                  </a:lnTo>
                  <a:lnTo>
                    <a:pt x="31357"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a:off x="3117400" y="4885600"/>
              <a:ext cx="406975" cy="302750"/>
            </a:xfrm>
            <a:custGeom>
              <a:rect b="b" l="l" r="r" t="t"/>
              <a:pathLst>
                <a:path extrusionOk="0" h="12110" w="16279">
                  <a:moveTo>
                    <a:pt x="0" y="1"/>
                  </a:moveTo>
                  <a:lnTo>
                    <a:pt x="0" y="2402"/>
                  </a:lnTo>
                  <a:lnTo>
                    <a:pt x="601" y="12109"/>
                  </a:lnTo>
                  <a:lnTo>
                    <a:pt x="15278" y="12109"/>
                  </a:lnTo>
                  <a:lnTo>
                    <a:pt x="15278" y="2669"/>
                  </a:lnTo>
                  <a:lnTo>
                    <a:pt x="16279" y="2669"/>
                  </a:lnTo>
                  <a:lnTo>
                    <a:pt x="16279"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a:off x="2873050" y="4989850"/>
              <a:ext cx="147625" cy="35875"/>
            </a:xfrm>
            <a:custGeom>
              <a:rect b="b" l="l" r="r" t="t"/>
              <a:pathLst>
                <a:path extrusionOk="0" h="1435" w="5905">
                  <a:moveTo>
                    <a:pt x="1" y="0"/>
                  </a:moveTo>
                  <a:lnTo>
                    <a:pt x="1" y="1435"/>
                  </a:lnTo>
                  <a:lnTo>
                    <a:pt x="5905" y="1435"/>
                  </a:lnTo>
                  <a:lnTo>
                    <a:pt x="5905"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2853875" y="5069900"/>
              <a:ext cx="189325" cy="75925"/>
            </a:xfrm>
            <a:custGeom>
              <a:rect b="b" l="l" r="r" t="t"/>
              <a:pathLst>
                <a:path extrusionOk="0" h="3037" w="7573">
                  <a:moveTo>
                    <a:pt x="1" y="1"/>
                  </a:moveTo>
                  <a:lnTo>
                    <a:pt x="1" y="3036"/>
                  </a:lnTo>
                  <a:lnTo>
                    <a:pt x="7573" y="3036"/>
                  </a:lnTo>
                  <a:lnTo>
                    <a:pt x="757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3384250" y="4887275"/>
              <a:ext cx="947375" cy="307750"/>
            </a:xfrm>
            <a:custGeom>
              <a:rect b="b" l="l" r="r" t="t"/>
              <a:pathLst>
                <a:path extrusionOk="0" h="12310" w="37895">
                  <a:moveTo>
                    <a:pt x="1" y="0"/>
                  </a:moveTo>
                  <a:lnTo>
                    <a:pt x="1" y="12309"/>
                  </a:lnTo>
                  <a:lnTo>
                    <a:pt x="37894" y="12309"/>
                  </a:lnTo>
                  <a:lnTo>
                    <a:pt x="3789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3345050" y="4801375"/>
              <a:ext cx="1019925" cy="85925"/>
            </a:xfrm>
            <a:custGeom>
              <a:rect b="b" l="l" r="r" t="t"/>
              <a:pathLst>
                <a:path extrusionOk="0" h="3437" w="40797">
                  <a:moveTo>
                    <a:pt x="1" y="1"/>
                  </a:moveTo>
                  <a:lnTo>
                    <a:pt x="1" y="3436"/>
                  </a:lnTo>
                  <a:lnTo>
                    <a:pt x="40797" y="3436"/>
                  </a:lnTo>
                  <a:lnTo>
                    <a:pt x="40797"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a:off x="3835400" y="4801375"/>
              <a:ext cx="529575" cy="393650"/>
            </a:xfrm>
            <a:custGeom>
              <a:rect b="b" l="l" r="r" t="t"/>
              <a:pathLst>
                <a:path extrusionOk="0" h="15746" w="21183">
                  <a:moveTo>
                    <a:pt x="1" y="1"/>
                  </a:moveTo>
                  <a:lnTo>
                    <a:pt x="1" y="3103"/>
                  </a:lnTo>
                  <a:lnTo>
                    <a:pt x="768" y="15745"/>
                  </a:lnTo>
                  <a:lnTo>
                    <a:pt x="19848" y="15745"/>
                  </a:lnTo>
                  <a:lnTo>
                    <a:pt x="19848" y="3436"/>
                  </a:lnTo>
                  <a:lnTo>
                    <a:pt x="21183" y="3436"/>
                  </a:lnTo>
                  <a:lnTo>
                    <a:pt x="21183"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a:off x="3516850" y="4936475"/>
              <a:ext cx="192650" cy="46725"/>
            </a:xfrm>
            <a:custGeom>
              <a:rect b="b" l="l" r="r" t="t"/>
              <a:pathLst>
                <a:path extrusionOk="0" h="1869" w="7706">
                  <a:moveTo>
                    <a:pt x="0" y="1"/>
                  </a:moveTo>
                  <a:lnTo>
                    <a:pt x="0" y="1869"/>
                  </a:lnTo>
                  <a:lnTo>
                    <a:pt x="7706" y="1869"/>
                  </a:lnTo>
                  <a:lnTo>
                    <a:pt x="7706"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3491825" y="5041550"/>
              <a:ext cx="246875" cy="97600"/>
            </a:xfrm>
            <a:custGeom>
              <a:rect b="b" l="l" r="r" t="t"/>
              <a:pathLst>
                <a:path extrusionOk="0" h="3904" w="9875">
                  <a:moveTo>
                    <a:pt x="1" y="1"/>
                  </a:moveTo>
                  <a:lnTo>
                    <a:pt x="1" y="3903"/>
                  </a:lnTo>
                  <a:lnTo>
                    <a:pt x="9874" y="3903"/>
                  </a:lnTo>
                  <a:lnTo>
                    <a:pt x="98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3493500" y="4564550"/>
              <a:ext cx="727200" cy="236850"/>
            </a:xfrm>
            <a:custGeom>
              <a:rect b="b" l="l" r="r" t="t"/>
              <a:pathLst>
                <a:path extrusionOk="0" h="9474" w="29088">
                  <a:moveTo>
                    <a:pt x="0" y="0"/>
                  </a:moveTo>
                  <a:lnTo>
                    <a:pt x="0" y="9474"/>
                  </a:lnTo>
                  <a:lnTo>
                    <a:pt x="29088" y="9474"/>
                  </a:lnTo>
                  <a:lnTo>
                    <a:pt x="2908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3462650" y="4498650"/>
              <a:ext cx="783900" cy="65925"/>
            </a:xfrm>
            <a:custGeom>
              <a:rect b="b" l="l" r="r" t="t"/>
              <a:pathLst>
                <a:path extrusionOk="0" h="2637" w="31356">
                  <a:moveTo>
                    <a:pt x="0" y="1"/>
                  </a:moveTo>
                  <a:lnTo>
                    <a:pt x="0" y="2636"/>
                  </a:lnTo>
                  <a:lnTo>
                    <a:pt x="31356" y="2636"/>
                  </a:lnTo>
                  <a:lnTo>
                    <a:pt x="31356"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
            <p:cNvSpPr/>
            <p:nvPr/>
          </p:nvSpPr>
          <p:spPr>
            <a:xfrm>
              <a:off x="3839575" y="4498650"/>
              <a:ext cx="406975" cy="302750"/>
            </a:xfrm>
            <a:custGeom>
              <a:rect b="b" l="l" r="r" t="t"/>
              <a:pathLst>
                <a:path extrusionOk="0" h="12110" w="16279">
                  <a:moveTo>
                    <a:pt x="1" y="1"/>
                  </a:moveTo>
                  <a:lnTo>
                    <a:pt x="1" y="2403"/>
                  </a:lnTo>
                  <a:lnTo>
                    <a:pt x="601" y="12110"/>
                  </a:lnTo>
                  <a:lnTo>
                    <a:pt x="15245" y="12110"/>
                  </a:lnTo>
                  <a:lnTo>
                    <a:pt x="15245" y="2636"/>
                  </a:lnTo>
                  <a:lnTo>
                    <a:pt x="16279" y="2636"/>
                  </a:lnTo>
                  <a:lnTo>
                    <a:pt x="16279"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3595250" y="4602075"/>
              <a:ext cx="147625" cy="35875"/>
            </a:xfrm>
            <a:custGeom>
              <a:rect b="b" l="l" r="r" t="t"/>
              <a:pathLst>
                <a:path extrusionOk="0" h="1435" w="5905">
                  <a:moveTo>
                    <a:pt x="0" y="0"/>
                  </a:moveTo>
                  <a:lnTo>
                    <a:pt x="0" y="1435"/>
                  </a:lnTo>
                  <a:lnTo>
                    <a:pt x="5904" y="1435"/>
                  </a:lnTo>
                  <a:lnTo>
                    <a:pt x="5904"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3576050" y="4682950"/>
              <a:ext cx="189325" cy="75100"/>
            </a:xfrm>
            <a:custGeom>
              <a:rect b="b" l="l" r="r" t="t"/>
              <a:pathLst>
                <a:path extrusionOk="0" h="3004" w="7573">
                  <a:moveTo>
                    <a:pt x="1" y="1"/>
                  </a:moveTo>
                  <a:lnTo>
                    <a:pt x="1" y="3003"/>
                  </a:lnTo>
                  <a:lnTo>
                    <a:pt x="7573" y="3003"/>
                  </a:lnTo>
                  <a:lnTo>
                    <a:pt x="757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4200675" y="1169625"/>
              <a:ext cx="1431875" cy="2932950"/>
            </a:xfrm>
            <a:custGeom>
              <a:rect b="b" l="l" r="r" t="t"/>
              <a:pathLst>
                <a:path extrusionOk="0" h="117318" w="57275">
                  <a:moveTo>
                    <a:pt x="8707" y="0"/>
                  </a:moveTo>
                  <a:cubicBezTo>
                    <a:pt x="3903" y="0"/>
                    <a:pt x="34" y="3869"/>
                    <a:pt x="34" y="8673"/>
                  </a:cubicBezTo>
                  <a:lnTo>
                    <a:pt x="0" y="108611"/>
                  </a:lnTo>
                  <a:cubicBezTo>
                    <a:pt x="0" y="113415"/>
                    <a:pt x="3903" y="117317"/>
                    <a:pt x="8673" y="117317"/>
                  </a:cubicBezTo>
                  <a:lnTo>
                    <a:pt x="48535" y="117317"/>
                  </a:lnTo>
                  <a:cubicBezTo>
                    <a:pt x="53338" y="117317"/>
                    <a:pt x="57241" y="113415"/>
                    <a:pt x="57241" y="108611"/>
                  </a:cubicBezTo>
                  <a:lnTo>
                    <a:pt x="57241" y="8673"/>
                  </a:lnTo>
                  <a:cubicBezTo>
                    <a:pt x="57275" y="3903"/>
                    <a:pt x="53372" y="0"/>
                    <a:pt x="485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4266550" y="1258825"/>
              <a:ext cx="1299275" cy="2742850"/>
            </a:xfrm>
            <a:custGeom>
              <a:rect b="b" l="l" r="r" t="t"/>
              <a:pathLst>
                <a:path extrusionOk="0" h="109714" w="51971">
                  <a:moveTo>
                    <a:pt x="6045" y="1"/>
                  </a:moveTo>
                  <a:cubicBezTo>
                    <a:pt x="2736" y="1"/>
                    <a:pt x="34" y="2724"/>
                    <a:pt x="34" y="6072"/>
                  </a:cubicBezTo>
                  <a:lnTo>
                    <a:pt x="1" y="103609"/>
                  </a:lnTo>
                  <a:cubicBezTo>
                    <a:pt x="1" y="106978"/>
                    <a:pt x="2736" y="109713"/>
                    <a:pt x="6105" y="109713"/>
                  </a:cubicBezTo>
                  <a:lnTo>
                    <a:pt x="45867" y="109713"/>
                  </a:lnTo>
                  <a:cubicBezTo>
                    <a:pt x="49236" y="109713"/>
                    <a:pt x="51971" y="107011"/>
                    <a:pt x="51971" y="103642"/>
                  </a:cubicBezTo>
                  <a:lnTo>
                    <a:pt x="51971" y="6106"/>
                  </a:lnTo>
                  <a:cubicBezTo>
                    <a:pt x="51971" y="2737"/>
                    <a:pt x="49269" y="1"/>
                    <a:pt x="45900" y="1"/>
                  </a:cubicBezTo>
                  <a:lnTo>
                    <a:pt x="38161" y="1"/>
                  </a:lnTo>
                  <a:cubicBezTo>
                    <a:pt x="37127" y="1"/>
                    <a:pt x="36260" y="902"/>
                    <a:pt x="36293" y="1936"/>
                  </a:cubicBezTo>
                  <a:lnTo>
                    <a:pt x="36293" y="3337"/>
                  </a:lnTo>
                  <a:cubicBezTo>
                    <a:pt x="36326" y="4404"/>
                    <a:pt x="35493" y="5272"/>
                    <a:pt x="34425" y="5305"/>
                  </a:cubicBezTo>
                  <a:lnTo>
                    <a:pt x="19348" y="5305"/>
                  </a:lnTo>
                  <a:cubicBezTo>
                    <a:pt x="18280" y="5272"/>
                    <a:pt x="17446" y="4404"/>
                    <a:pt x="17480" y="3337"/>
                  </a:cubicBezTo>
                  <a:lnTo>
                    <a:pt x="17480" y="1936"/>
                  </a:lnTo>
                  <a:cubicBezTo>
                    <a:pt x="17513" y="902"/>
                    <a:pt x="16646" y="1"/>
                    <a:pt x="15612" y="1"/>
                  </a:cubicBezTo>
                  <a:lnTo>
                    <a:pt x="6105" y="1"/>
                  </a:lnTo>
                  <a:cubicBezTo>
                    <a:pt x="6085" y="1"/>
                    <a:pt x="6065" y="1"/>
                    <a:pt x="60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4262375" y="1257875"/>
              <a:ext cx="1307625" cy="2755825"/>
            </a:xfrm>
            <a:custGeom>
              <a:rect b="b" l="l" r="r" t="t"/>
              <a:pathLst>
                <a:path extrusionOk="0" h="110233" w="52305">
                  <a:moveTo>
                    <a:pt x="38554" y="13"/>
                  </a:moveTo>
                  <a:cubicBezTo>
                    <a:pt x="38339" y="13"/>
                    <a:pt x="38133" y="44"/>
                    <a:pt x="37936" y="96"/>
                  </a:cubicBezTo>
                  <a:lnTo>
                    <a:pt x="37936" y="96"/>
                  </a:lnTo>
                  <a:cubicBezTo>
                    <a:pt x="38151" y="49"/>
                    <a:pt x="38369" y="27"/>
                    <a:pt x="38593" y="27"/>
                  </a:cubicBezTo>
                  <a:cubicBezTo>
                    <a:pt x="38692" y="27"/>
                    <a:pt x="38793" y="31"/>
                    <a:pt x="38895" y="39"/>
                  </a:cubicBezTo>
                  <a:cubicBezTo>
                    <a:pt x="38779" y="21"/>
                    <a:pt x="38665" y="13"/>
                    <a:pt x="38554" y="13"/>
                  </a:cubicBezTo>
                  <a:close/>
                  <a:moveTo>
                    <a:pt x="18531" y="5085"/>
                  </a:moveTo>
                  <a:cubicBezTo>
                    <a:pt x="18689" y="5185"/>
                    <a:pt x="18864" y="5260"/>
                    <a:pt x="19048" y="5310"/>
                  </a:cubicBezTo>
                  <a:cubicBezTo>
                    <a:pt x="19092" y="5319"/>
                    <a:pt x="19140" y="5325"/>
                    <a:pt x="19188" y="5330"/>
                  </a:cubicBezTo>
                  <a:lnTo>
                    <a:pt x="19188" y="5330"/>
                  </a:lnTo>
                  <a:cubicBezTo>
                    <a:pt x="19151" y="5323"/>
                    <a:pt x="19115" y="5317"/>
                    <a:pt x="19081" y="5310"/>
                  </a:cubicBezTo>
                  <a:cubicBezTo>
                    <a:pt x="18881" y="5260"/>
                    <a:pt x="18697" y="5185"/>
                    <a:pt x="18531" y="5085"/>
                  </a:cubicBezTo>
                  <a:close/>
                  <a:moveTo>
                    <a:pt x="37936" y="96"/>
                  </a:moveTo>
                  <a:cubicBezTo>
                    <a:pt x="37844" y="117"/>
                    <a:pt x="37752" y="142"/>
                    <a:pt x="37661" y="173"/>
                  </a:cubicBezTo>
                  <a:cubicBezTo>
                    <a:pt x="37261" y="306"/>
                    <a:pt x="36894" y="640"/>
                    <a:pt x="36694" y="1007"/>
                  </a:cubicBezTo>
                  <a:cubicBezTo>
                    <a:pt x="36594" y="1240"/>
                    <a:pt x="36493" y="1440"/>
                    <a:pt x="36460" y="1674"/>
                  </a:cubicBezTo>
                  <a:cubicBezTo>
                    <a:pt x="36427" y="1907"/>
                    <a:pt x="36427" y="2141"/>
                    <a:pt x="36427" y="2374"/>
                  </a:cubicBezTo>
                  <a:lnTo>
                    <a:pt x="36427" y="3108"/>
                  </a:lnTo>
                  <a:cubicBezTo>
                    <a:pt x="36427" y="3375"/>
                    <a:pt x="36427" y="3608"/>
                    <a:pt x="36393" y="3842"/>
                  </a:cubicBezTo>
                  <a:cubicBezTo>
                    <a:pt x="36260" y="4376"/>
                    <a:pt x="35960" y="4809"/>
                    <a:pt x="35526" y="5076"/>
                  </a:cubicBezTo>
                  <a:cubicBezTo>
                    <a:pt x="35293" y="5210"/>
                    <a:pt x="35059" y="5310"/>
                    <a:pt x="34792" y="5343"/>
                  </a:cubicBezTo>
                  <a:lnTo>
                    <a:pt x="19581" y="5343"/>
                  </a:lnTo>
                  <a:cubicBezTo>
                    <a:pt x="19459" y="5343"/>
                    <a:pt x="19320" y="5343"/>
                    <a:pt x="19188" y="5330"/>
                  </a:cubicBezTo>
                  <a:lnTo>
                    <a:pt x="19188" y="5330"/>
                  </a:lnTo>
                  <a:cubicBezTo>
                    <a:pt x="19330" y="5355"/>
                    <a:pt x="19489" y="5376"/>
                    <a:pt x="19648" y="5376"/>
                  </a:cubicBezTo>
                  <a:lnTo>
                    <a:pt x="34792" y="5376"/>
                  </a:lnTo>
                  <a:cubicBezTo>
                    <a:pt x="35059" y="5310"/>
                    <a:pt x="35326" y="5243"/>
                    <a:pt x="35559" y="5076"/>
                  </a:cubicBezTo>
                  <a:cubicBezTo>
                    <a:pt x="36026" y="4809"/>
                    <a:pt x="36327" y="4342"/>
                    <a:pt x="36460" y="3809"/>
                  </a:cubicBezTo>
                  <a:cubicBezTo>
                    <a:pt x="36493" y="3575"/>
                    <a:pt x="36493" y="3308"/>
                    <a:pt x="36493" y="3041"/>
                  </a:cubicBezTo>
                  <a:lnTo>
                    <a:pt x="36493" y="2341"/>
                  </a:lnTo>
                  <a:cubicBezTo>
                    <a:pt x="36493" y="2074"/>
                    <a:pt x="36493" y="1841"/>
                    <a:pt x="36527" y="1640"/>
                  </a:cubicBezTo>
                  <a:cubicBezTo>
                    <a:pt x="36560" y="1407"/>
                    <a:pt x="36627" y="1173"/>
                    <a:pt x="36760" y="1007"/>
                  </a:cubicBezTo>
                  <a:cubicBezTo>
                    <a:pt x="36960" y="606"/>
                    <a:pt x="37294" y="306"/>
                    <a:pt x="37694" y="173"/>
                  </a:cubicBezTo>
                  <a:cubicBezTo>
                    <a:pt x="37773" y="144"/>
                    <a:pt x="37854" y="118"/>
                    <a:pt x="37936" y="96"/>
                  </a:cubicBezTo>
                  <a:close/>
                  <a:moveTo>
                    <a:pt x="15710" y="1"/>
                  </a:moveTo>
                  <a:cubicBezTo>
                    <a:pt x="15667" y="1"/>
                    <a:pt x="15623" y="2"/>
                    <a:pt x="15579" y="6"/>
                  </a:cubicBezTo>
                  <a:lnTo>
                    <a:pt x="6439" y="6"/>
                  </a:lnTo>
                  <a:cubicBezTo>
                    <a:pt x="6361" y="3"/>
                    <a:pt x="6283" y="2"/>
                    <a:pt x="6205" y="2"/>
                  </a:cubicBezTo>
                  <a:cubicBezTo>
                    <a:pt x="5350" y="2"/>
                    <a:pt x="4501" y="170"/>
                    <a:pt x="3737" y="506"/>
                  </a:cubicBezTo>
                  <a:cubicBezTo>
                    <a:pt x="1935" y="1307"/>
                    <a:pt x="601" y="2875"/>
                    <a:pt x="168" y="4776"/>
                  </a:cubicBezTo>
                  <a:cubicBezTo>
                    <a:pt x="101" y="5043"/>
                    <a:pt x="67" y="5276"/>
                    <a:pt x="67" y="5510"/>
                  </a:cubicBezTo>
                  <a:cubicBezTo>
                    <a:pt x="34" y="5777"/>
                    <a:pt x="34" y="6010"/>
                    <a:pt x="34" y="6244"/>
                  </a:cubicBezTo>
                  <a:lnTo>
                    <a:pt x="34" y="7745"/>
                  </a:lnTo>
                  <a:lnTo>
                    <a:pt x="34" y="20087"/>
                  </a:lnTo>
                  <a:lnTo>
                    <a:pt x="34" y="47373"/>
                  </a:lnTo>
                  <a:lnTo>
                    <a:pt x="34" y="77528"/>
                  </a:lnTo>
                  <a:lnTo>
                    <a:pt x="34" y="93506"/>
                  </a:lnTo>
                  <a:lnTo>
                    <a:pt x="34" y="101645"/>
                  </a:lnTo>
                  <a:lnTo>
                    <a:pt x="34" y="103713"/>
                  </a:lnTo>
                  <a:cubicBezTo>
                    <a:pt x="1" y="104414"/>
                    <a:pt x="67" y="105114"/>
                    <a:pt x="268" y="105782"/>
                  </a:cubicBezTo>
                  <a:cubicBezTo>
                    <a:pt x="668" y="107149"/>
                    <a:pt x="1535" y="108317"/>
                    <a:pt x="2703" y="109117"/>
                  </a:cubicBezTo>
                  <a:cubicBezTo>
                    <a:pt x="3780" y="109856"/>
                    <a:pt x="5057" y="110226"/>
                    <a:pt x="6349" y="110226"/>
                  </a:cubicBezTo>
                  <a:cubicBezTo>
                    <a:pt x="6457" y="110226"/>
                    <a:pt x="6564" y="110223"/>
                    <a:pt x="6672" y="110218"/>
                  </a:cubicBezTo>
                  <a:lnTo>
                    <a:pt x="42665" y="110218"/>
                  </a:lnTo>
                  <a:cubicBezTo>
                    <a:pt x="43510" y="110218"/>
                    <a:pt x="44355" y="110233"/>
                    <a:pt x="45210" y="110233"/>
                  </a:cubicBezTo>
                  <a:cubicBezTo>
                    <a:pt x="45637" y="110233"/>
                    <a:pt x="46067" y="110229"/>
                    <a:pt x="46501" y="110218"/>
                  </a:cubicBezTo>
                  <a:cubicBezTo>
                    <a:pt x="47768" y="110151"/>
                    <a:pt x="49002" y="109684"/>
                    <a:pt x="50003" y="108850"/>
                  </a:cubicBezTo>
                  <a:cubicBezTo>
                    <a:pt x="50503" y="108450"/>
                    <a:pt x="50937" y="107983"/>
                    <a:pt x="51271" y="107449"/>
                  </a:cubicBezTo>
                  <a:cubicBezTo>
                    <a:pt x="51638" y="106916"/>
                    <a:pt x="51904" y="106349"/>
                    <a:pt x="52071" y="105715"/>
                  </a:cubicBezTo>
                  <a:cubicBezTo>
                    <a:pt x="52238" y="105114"/>
                    <a:pt x="52305" y="104481"/>
                    <a:pt x="52305" y="103880"/>
                  </a:cubicBezTo>
                  <a:lnTo>
                    <a:pt x="52305" y="94707"/>
                  </a:lnTo>
                  <a:cubicBezTo>
                    <a:pt x="52305" y="75493"/>
                    <a:pt x="52305" y="58214"/>
                    <a:pt x="52305" y="43670"/>
                  </a:cubicBezTo>
                  <a:cubicBezTo>
                    <a:pt x="52271" y="29127"/>
                    <a:pt x="52271" y="17385"/>
                    <a:pt x="52271" y="9246"/>
                  </a:cubicBezTo>
                  <a:lnTo>
                    <a:pt x="52271" y="6377"/>
                  </a:lnTo>
                  <a:cubicBezTo>
                    <a:pt x="52271" y="5510"/>
                    <a:pt x="52138" y="4676"/>
                    <a:pt x="51804" y="3909"/>
                  </a:cubicBezTo>
                  <a:cubicBezTo>
                    <a:pt x="51538" y="3208"/>
                    <a:pt x="51137" y="2608"/>
                    <a:pt x="50637" y="2074"/>
                  </a:cubicBezTo>
                  <a:cubicBezTo>
                    <a:pt x="50237" y="1640"/>
                    <a:pt x="49770" y="1240"/>
                    <a:pt x="49269" y="940"/>
                  </a:cubicBezTo>
                  <a:cubicBezTo>
                    <a:pt x="48569" y="506"/>
                    <a:pt x="47768" y="239"/>
                    <a:pt x="46968" y="139"/>
                  </a:cubicBezTo>
                  <a:cubicBezTo>
                    <a:pt x="46767" y="106"/>
                    <a:pt x="46567" y="106"/>
                    <a:pt x="46367" y="106"/>
                  </a:cubicBezTo>
                  <a:lnTo>
                    <a:pt x="46334" y="106"/>
                  </a:lnTo>
                  <a:cubicBezTo>
                    <a:pt x="46534" y="139"/>
                    <a:pt x="46767" y="139"/>
                    <a:pt x="46968" y="173"/>
                  </a:cubicBezTo>
                  <a:cubicBezTo>
                    <a:pt x="47768" y="273"/>
                    <a:pt x="48535" y="540"/>
                    <a:pt x="49236" y="973"/>
                  </a:cubicBezTo>
                  <a:cubicBezTo>
                    <a:pt x="49736" y="1273"/>
                    <a:pt x="50203" y="1674"/>
                    <a:pt x="50604" y="2107"/>
                  </a:cubicBezTo>
                  <a:cubicBezTo>
                    <a:pt x="51104" y="2641"/>
                    <a:pt x="51471" y="3242"/>
                    <a:pt x="51771" y="3909"/>
                  </a:cubicBezTo>
                  <a:cubicBezTo>
                    <a:pt x="52071" y="4709"/>
                    <a:pt x="52205" y="5543"/>
                    <a:pt x="52205" y="6377"/>
                  </a:cubicBezTo>
                  <a:lnTo>
                    <a:pt x="52205" y="9246"/>
                  </a:lnTo>
                  <a:cubicBezTo>
                    <a:pt x="52205" y="17385"/>
                    <a:pt x="52171" y="29127"/>
                    <a:pt x="52171" y="43670"/>
                  </a:cubicBezTo>
                  <a:cubicBezTo>
                    <a:pt x="52171" y="58214"/>
                    <a:pt x="52138" y="75527"/>
                    <a:pt x="52138" y="94740"/>
                  </a:cubicBezTo>
                  <a:lnTo>
                    <a:pt x="52138" y="101912"/>
                  </a:lnTo>
                  <a:lnTo>
                    <a:pt x="52138" y="103747"/>
                  </a:lnTo>
                  <a:cubicBezTo>
                    <a:pt x="52138" y="104347"/>
                    <a:pt x="52071" y="104981"/>
                    <a:pt x="51904" y="105548"/>
                  </a:cubicBezTo>
                  <a:cubicBezTo>
                    <a:pt x="51738" y="106149"/>
                    <a:pt x="51504" y="106716"/>
                    <a:pt x="51171" y="107216"/>
                  </a:cubicBezTo>
                  <a:cubicBezTo>
                    <a:pt x="50804" y="107750"/>
                    <a:pt x="50370" y="108217"/>
                    <a:pt x="49903" y="108617"/>
                  </a:cubicBezTo>
                  <a:cubicBezTo>
                    <a:pt x="48936" y="109384"/>
                    <a:pt x="47735" y="109851"/>
                    <a:pt x="46467" y="109951"/>
                  </a:cubicBezTo>
                  <a:lnTo>
                    <a:pt x="6672" y="109951"/>
                  </a:lnTo>
                  <a:cubicBezTo>
                    <a:pt x="6567" y="109956"/>
                    <a:pt x="6461" y="109959"/>
                    <a:pt x="6356" y="109959"/>
                  </a:cubicBezTo>
                  <a:cubicBezTo>
                    <a:pt x="5095" y="109959"/>
                    <a:pt x="3849" y="109592"/>
                    <a:pt x="2803" y="108884"/>
                  </a:cubicBezTo>
                  <a:cubicBezTo>
                    <a:pt x="1669" y="108083"/>
                    <a:pt x="835" y="106949"/>
                    <a:pt x="434" y="105615"/>
                  </a:cubicBezTo>
                  <a:cubicBezTo>
                    <a:pt x="268" y="104981"/>
                    <a:pt x="168" y="104281"/>
                    <a:pt x="201" y="103613"/>
                  </a:cubicBezTo>
                  <a:lnTo>
                    <a:pt x="201" y="93406"/>
                  </a:lnTo>
                  <a:lnTo>
                    <a:pt x="201" y="77428"/>
                  </a:lnTo>
                  <a:lnTo>
                    <a:pt x="201" y="47273"/>
                  </a:lnTo>
                  <a:lnTo>
                    <a:pt x="201" y="19987"/>
                  </a:lnTo>
                  <a:lnTo>
                    <a:pt x="201" y="6144"/>
                  </a:lnTo>
                  <a:cubicBezTo>
                    <a:pt x="201" y="5910"/>
                    <a:pt x="168" y="5677"/>
                    <a:pt x="234" y="5443"/>
                  </a:cubicBezTo>
                  <a:cubicBezTo>
                    <a:pt x="268" y="5210"/>
                    <a:pt x="301" y="4943"/>
                    <a:pt x="334" y="4709"/>
                  </a:cubicBezTo>
                  <a:cubicBezTo>
                    <a:pt x="980" y="1965"/>
                    <a:pt x="3407" y="33"/>
                    <a:pt x="6194" y="33"/>
                  </a:cubicBezTo>
                  <a:cubicBezTo>
                    <a:pt x="6286" y="33"/>
                    <a:pt x="6379" y="35"/>
                    <a:pt x="6472" y="39"/>
                  </a:cubicBezTo>
                  <a:lnTo>
                    <a:pt x="15612" y="39"/>
                  </a:lnTo>
                  <a:cubicBezTo>
                    <a:pt x="15662" y="35"/>
                    <a:pt x="15712" y="33"/>
                    <a:pt x="15762" y="33"/>
                  </a:cubicBezTo>
                  <a:cubicBezTo>
                    <a:pt x="16111" y="33"/>
                    <a:pt x="16454" y="135"/>
                    <a:pt x="16746" y="339"/>
                  </a:cubicBezTo>
                  <a:cubicBezTo>
                    <a:pt x="17080" y="573"/>
                    <a:pt x="17313" y="873"/>
                    <a:pt x="17447" y="1273"/>
                  </a:cubicBezTo>
                  <a:cubicBezTo>
                    <a:pt x="17580" y="1640"/>
                    <a:pt x="17613" y="2041"/>
                    <a:pt x="17580" y="2441"/>
                  </a:cubicBezTo>
                  <a:lnTo>
                    <a:pt x="17580" y="3041"/>
                  </a:lnTo>
                  <a:cubicBezTo>
                    <a:pt x="17580" y="3208"/>
                    <a:pt x="17580" y="3408"/>
                    <a:pt x="17613" y="3608"/>
                  </a:cubicBezTo>
                  <a:cubicBezTo>
                    <a:pt x="17647" y="4009"/>
                    <a:pt x="17813" y="4376"/>
                    <a:pt x="18080" y="4709"/>
                  </a:cubicBezTo>
                  <a:cubicBezTo>
                    <a:pt x="18214" y="4859"/>
                    <a:pt x="18364" y="4984"/>
                    <a:pt x="18531" y="5085"/>
                  </a:cubicBezTo>
                  <a:lnTo>
                    <a:pt x="18531" y="5085"/>
                  </a:lnTo>
                  <a:cubicBezTo>
                    <a:pt x="18372" y="4984"/>
                    <a:pt x="18230" y="4859"/>
                    <a:pt x="18114" y="4709"/>
                  </a:cubicBezTo>
                  <a:cubicBezTo>
                    <a:pt x="17847" y="4442"/>
                    <a:pt x="17713" y="4075"/>
                    <a:pt x="17647" y="3709"/>
                  </a:cubicBezTo>
                  <a:cubicBezTo>
                    <a:pt x="17647" y="3508"/>
                    <a:pt x="17647" y="3308"/>
                    <a:pt x="17647" y="3108"/>
                  </a:cubicBezTo>
                  <a:lnTo>
                    <a:pt x="17647" y="2508"/>
                  </a:lnTo>
                  <a:cubicBezTo>
                    <a:pt x="17680" y="2107"/>
                    <a:pt x="17647" y="1707"/>
                    <a:pt x="17513" y="1307"/>
                  </a:cubicBezTo>
                  <a:cubicBezTo>
                    <a:pt x="17380" y="907"/>
                    <a:pt x="17113" y="573"/>
                    <a:pt x="16779" y="339"/>
                  </a:cubicBezTo>
                  <a:cubicBezTo>
                    <a:pt x="16450" y="130"/>
                    <a:pt x="16094" y="1"/>
                    <a:pt x="157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8"/>
            <p:cNvSpPr/>
            <p:nvPr/>
          </p:nvSpPr>
          <p:spPr>
            <a:xfrm>
              <a:off x="5333150" y="1506525"/>
              <a:ext cx="112600" cy="2525"/>
            </a:xfrm>
            <a:custGeom>
              <a:rect b="b" l="l" r="r" t="t"/>
              <a:pathLst>
                <a:path extrusionOk="0" h="101" w="4504">
                  <a:moveTo>
                    <a:pt x="2235" y="0"/>
                  </a:moveTo>
                  <a:cubicBezTo>
                    <a:pt x="1001" y="34"/>
                    <a:pt x="0" y="34"/>
                    <a:pt x="0" y="67"/>
                  </a:cubicBezTo>
                  <a:cubicBezTo>
                    <a:pt x="0" y="100"/>
                    <a:pt x="1001" y="100"/>
                    <a:pt x="2235" y="100"/>
                  </a:cubicBezTo>
                  <a:cubicBezTo>
                    <a:pt x="3469" y="100"/>
                    <a:pt x="4504" y="67"/>
                    <a:pt x="4504" y="34"/>
                  </a:cubicBezTo>
                  <a:cubicBezTo>
                    <a:pt x="4504" y="0"/>
                    <a:pt x="3469" y="0"/>
                    <a:pt x="22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8"/>
            <p:cNvSpPr/>
            <p:nvPr/>
          </p:nvSpPr>
          <p:spPr>
            <a:xfrm>
              <a:off x="5333150" y="1535700"/>
              <a:ext cx="112600" cy="2525"/>
            </a:xfrm>
            <a:custGeom>
              <a:rect b="b" l="l" r="r" t="t"/>
              <a:pathLst>
                <a:path extrusionOk="0" h="101" w="4504">
                  <a:moveTo>
                    <a:pt x="2235" y="1"/>
                  </a:moveTo>
                  <a:cubicBezTo>
                    <a:pt x="1001" y="1"/>
                    <a:pt x="0" y="34"/>
                    <a:pt x="0" y="68"/>
                  </a:cubicBezTo>
                  <a:cubicBezTo>
                    <a:pt x="0" y="101"/>
                    <a:pt x="1001" y="101"/>
                    <a:pt x="2235" y="101"/>
                  </a:cubicBezTo>
                  <a:cubicBezTo>
                    <a:pt x="3503" y="68"/>
                    <a:pt x="4504" y="68"/>
                    <a:pt x="4504" y="34"/>
                  </a:cubicBezTo>
                  <a:cubicBezTo>
                    <a:pt x="4504" y="1"/>
                    <a:pt x="3503" y="1"/>
                    <a:pt x="22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5333150" y="1564050"/>
              <a:ext cx="112600" cy="2875"/>
            </a:xfrm>
            <a:custGeom>
              <a:rect b="b" l="l" r="r" t="t"/>
              <a:pathLst>
                <a:path extrusionOk="0" h="115" w="4504">
                  <a:moveTo>
                    <a:pt x="2269" y="1"/>
                  </a:moveTo>
                  <a:cubicBezTo>
                    <a:pt x="1001" y="34"/>
                    <a:pt x="0" y="68"/>
                    <a:pt x="0" y="68"/>
                  </a:cubicBezTo>
                  <a:cubicBezTo>
                    <a:pt x="0" y="91"/>
                    <a:pt x="517" y="115"/>
                    <a:pt x="1257" y="115"/>
                  </a:cubicBezTo>
                  <a:cubicBezTo>
                    <a:pt x="1563" y="115"/>
                    <a:pt x="1907" y="111"/>
                    <a:pt x="2269" y="101"/>
                  </a:cubicBezTo>
                  <a:cubicBezTo>
                    <a:pt x="3503" y="101"/>
                    <a:pt x="4504" y="68"/>
                    <a:pt x="4504" y="34"/>
                  </a:cubicBezTo>
                  <a:cubicBezTo>
                    <a:pt x="4504" y="34"/>
                    <a:pt x="3503" y="1"/>
                    <a:pt x="226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4421650" y="1504525"/>
              <a:ext cx="91775" cy="94575"/>
            </a:xfrm>
            <a:custGeom>
              <a:rect b="b" l="l" r="r" t="t"/>
              <a:pathLst>
                <a:path extrusionOk="0" h="3783" w="3671">
                  <a:moveTo>
                    <a:pt x="164" y="1511"/>
                  </a:moveTo>
                  <a:cubicBezTo>
                    <a:pt x="142" y="1535"/>
                    <a:pt x="121" y="1558"/>
                    <a:pt x="101" y="1581"/>
                  </a:cubicBezTo>
                  <a:cubicBezTo>
                    <a:pt x="122" y="1558"/>
                    <a:pt x="142" y="1534"/>
                    <a:pt x="164" y="1511"/>
                  </a:cubicBezTo>
                  <a:close/>
                  <a:moveTo>
                    <a:pt x="101" y="1581"/>
                  </a:moveTo>
                  <a:lnTo>
                    <a:pt x="101" y="1581"/>
                  </a:lnTo>
                  <a:cubicBezTo>
                    <a:pt x="68" y="1648"/>
                    <a:pt x="34" y="1748"/>
                    <a:pt x="34" y="1815"/>
                  </a:cubicBezTo>
                  <a:lnTo>
                    <a:pt x="34" y="2048"/>
                  </a:lnTo>
                  <a:cubicBezTo>
                    <a:pt x="34" y="1882"/>
                    <a:pt x="34" y="1748"/>
                    <a:pt x="101" y="1581"/>
                  </a:cubicBezTo>
                  <a:close/>
                  <a:moveTo>
                    <a:pt x="1783" y="1"/>
                  </a:moveTo>
                  <a:cubicBezTo>
                    <a:pt x="1700" y="1"/>
                    <a:pt x="1609" y="31"/>
                    <a:pt x="1535" y="80"/>
                  </a:cubicBezTo>
                  <a:cubicBezTo>
                    <a:pt x="1435" y="180"/>
                    <a:pt x="1369" y="247"/>
                    <a:pt x="1302" y="314"/>
                  </a:cubicBezTo>
                  <a:lnTo>
                    <a:pt x="868" y="781"/>
                  </a:lnTo>
                  <a:cubicBezTo>
                    <a:pt x="625" y="1024"/>
                    <a:pt x="382" y="1267"/>
                    <a:pt x="164" y="1511"/>
                  </a:cubicBezTo>
                  <a:lnTo>
                    <a:pt x="164" y="1511"/>
                  </a:lnTo>
                  <a:cubicBezTo>
                    <a:pt x="361" y="1295"/>
                    <a:pt x="628" y="1055"/>
                    <a:pt x="868" y="814"/>
                  </a:cubicBezTo>
                  <a:lnTo>
                    <a:pt x="1302" y="381"/>
                  </a:lnTo>
                  <a:cubicBezTo>
                    <a:pt x="1369" y="314"/>
                    <a:pt x="1435" y="214"/>
                    <a:pt x="1502" y="147"/>
                  </a:cubicBezTo>
                  <a:cubicBezTo>
                    <a:pt x="1573" y="123"/>
                    <a:pt x="1644" y="100"/>
                    <a:pt x="1714" y="100"/>
                  </a:cubicBezTo>
                  <a:cubicBezTo>
                    <a:pt x="1744" y="100"/>
                    <a:pt x="1773" y="104"/>
                    <a:pt x="1802" y="114"/>
                  </a:cubicBezTo>
                  <a:cubicBezTo>
                    <a:pt x="1902" y="147"/>
                    <a:pt x="1969" y="214"/>
                    <a:pt x="2036" y="280"/>
                  </a:cubicBezTo>
                  <a:lnTo>
                    <a:pt x="2303" y="547"/>
                  </a:lnTo>
                  <a:lnTo>
                    <a:pt x="2803" y="1048"/>
                  </a:lnTo>
                  <a:lnTo>
                    <a:pt x="3337" y="1581"/>
                  </a:lnTo>
                  <a:cubicBezTo>
                    <a:pt x="3437" y="1615"/>
                    <a:pt x="3503" y="1748"/>
                    <a:pt x="3503" y="1848"/>
                  </a:cubicBezTo>
                  <a:lnTo>
                    <a:pt x="3503" y="2249"/>
                  </a:lnTo>
                  <a:lnTo>
                    <a:pt x="3503" y="3716"/>
                  </a:lnTo>
                  <a:lnTo>
                    <a:pt x="2403" y="3716"/>
                  </a:lnTo>
                  <a:lnTo>
                    <a:pt x="2403" y="2716"/>
                  </a:lnTo>
                  <a:cubicBezTo>
                    <a:pt x="2403" y="2549"/>
                    <a:pt x="2236" y="2382"/>
                    <a:pt x="2069" y="2349"/>
                  </a:cubicBezTo>
                  <a:lnTo>
                    <a:pt x="1602" y="2349"/>
                  </a:lnTo>
                  <a:cubicBezTo>
                    <a:pt x="1435" y="2382"/>
                    <a:pt x="1335" y="2482"/>
                    <a:pt x="1302" y="2649"/>
                  </a:cubicBezTo>
                  <a:cubicBezTo>
                    <a:pt x="1269" y="2782"/>
                    <a:pt x="1269" y="2916"/>
                    <a:pt x="1302" y="3082"/>
                  </a:cubicBezTo>
                  <a:lnTo>
                    <a:pt x="1302" y="3750"/>
                  </a:lnTo>
                  <a:lnTo>
                    <a:pt x="1" y="3750"/>
                  </a:lnTo>
                  <a:lnTo>
                    <a:pt x="1" y="3783"/>
                  </a:lnTo>
                  <a:lnTo>
                    <a:pt x="1402" y="3783"/>
                  </a:lnTo>
                  <a:lnTo>
                    <a:pt x="1402" y="3049"/>
                  </a:lnTo>
                  <a:lnTo>
                    <a:pt x="1402" y="2682"/>
                  </a:lnTo>
                  <a:cubicBezTo>
                    <a:pt x="1435" y="2549"/>
                    <a:pt x="1535" y="2449"/>
                    <a:pt x="1669" y="2449"/>
                  </a:cubicBezTo>
                  <a:lnTo>
                    <a:pt x="2102" y="2449"/>
                  </a:lnTo>
                  <a:cubicBezTo>
                    <a:pt x="2269" y="2449"/>
                    <a:pt x="2369" y="2582"/>
                    <a:pt x="2369" y="2749"/>
                  </a:cubicBezTo>
                  <a:lnTo>
                    <a:pt x="2369" y="3716"/>
                  </a:lnTo>
                  <a:lnTo>
                    <a:pt x="2336" y="3716"/>
                  </a:lnTo>
                  <a:lnTo>
                    <a:pt x="2369" y="3733"/>
                  </a:lnTo>
                  <a:lnTo>
                    <a:pt x="2369" y="3750"/>
                  </a:lnTo>
                  <a:lnTo>
                    <a:pt x="2369" y="3783"/>
                  </a:lnTo>
                  <a:lnTo>
                    <a:pt x="3670" y="3783"/>
                  </a:lnTo>
                  <a:lnTo>
                    <a:pt x="3670" y="3750"/>
                  </a:lnTo>
                  <a:lnTo>
                    <a:pt x="3670" y="2249"/>
                  </a:lnTo>
                  <a:lnTo>
                    <a:pt x="3670" y="1848"/>
                  </a:lnTo>
                  <a:cubicBezTo>
                    <a:pt x="3670" y="1782"/>
                    <a:pt x="3637" y="1715"/>
                    <a:pt x="3604" y="1648"/>
                  </a:cubicBezTo>
                  <a:cubicBezTo>
                    <a:pt x="3570" y="1581"/>
                    <a:pt x="3503" y="1548"/>
                    <a:pt x="3470" y="1515"/>
                  </a:cubicBezTo>
                  <a:cubicBezTo>
                    <a:pt x="3303" y="1315"/>
                    <a:pt x="3103" y="1148"/>
                    <a:pt x="2936" y="981"/>
                  </a:cubicBezTo>
                  <a:lnTo>
                    <a:pt x="2436" y="481"/>
                  </a:lnTo>
                  <a:lnTo>
                    <a:pt x="2169" y="214"/>
                  </a:lnTo>
                  <a:cubicBezTo>
                    <a:pt x="2102" y="147"/>
                    <a:pt x="2002" y="47"/>
                    <a:pt x="1869" y="14"/>
                  </a:cubicBezTo>
                  <a:cubicBezTo>
                    <a:pt x="1842" y="5"/>
                    <a:pt x="1813" y="1"/>
                    <a:pt x="178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8"/>
            <p:cNvSpPr/>
            <p:nvPr/>
          </p:nvSpPr>
          <p:spPr>
            <a:xfrm>
              <a:off x="4480025" y="2713225"/>
              <a:ext cx="858975" cy="175150"/>
            </a:xfrm>
            <a:custGeom>
              <a:rect b="b" l="l" r="r" t="t"/>
              <a:pathLst>
                <a:path extrusionOk="0" h="7006" w="34359">
                  <a:moveTo>
                    <a:pt x="1" y="0"/>
                  </a:moveTo>
                  <a:lnTo>
                    <a:pt x="1" y="7005"/>
                  </a:lnTo>
                  <a:lnTo>
                    <a:pt x="34359" y="7005"/>
                  </a:lnTo>
                  <a:lnTo>
                    <a:pt x="34359"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8"/>
            <p:cNvSpPr/>
            <p:nvPr/>
          </p:nvSpPr>
          <p:spPr>
            <a:xfrm>
              <a:off x="4480025" y="2967575"/>
              <a:ext cx="858975" cy="175150"/>
            </a:xfrm>
            <a:custGeom>
              <a:rect b="b" l="l" r="r" t="t"/>
              <a:pathLst>
                <a:path extrusionOk="0" h="7006" w="34359">
                  <a:moveTo>
                    <a:pt x="1" y="0"/>
                  </a:moveTo>
                  <a:lnTo>
                    <a:pt x="1" y="7005"/>
                  </a:lnTo>
                  <a:lnTo>
                    <a:pt x="34359" y="7005"/>
                  </a:lnTo>
                  <a:lnTo>
                    <a:pt x="34359"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4621800" y="3320325"/>
              <a:ext cx="607125" cy="175975"/>
            </a:xfrm>
            <a:custGeom>
              <a:rect b="b" l="l" r="r" t="t"/>
              <a:pathLst>
                <a:path extrusionOk="0" h="7039" w="24285">
                  <a:moveTo>
                    <a:pt x="3503" y="0"/>
                  </a:moveTo>
                  <a:cubicBezTo>
                    <a:pt x="1568" y="0"/>
                    <a:pt x="1" y="1568"/>
                    <a:pt x="1" y="3536"/>
                  </a:cubicBezTo>
                  <a:cubicBezTo>
                    <a:pt x="1" y="5471"/>
                    <a:pt x="1568" y="7039"/>
                    <a:pt x="3503" y="7039"/>
                  </a:cubicBezTo>
                  <a:lnTo>
                    <a:pt x="20782" y="7039"/>
                  </a:lnTo>
                  <a:cubicBezTo>
                    <a:pt x="22717" y="7039"/>
                    <a:pt x="24285" y="5471"/>
                    <a:pt x="24285" y="3536"/>
                  </a:cubicBezTo>
                  <a:cubicBezTo>
                    <a:pt x="24285" y="1568"/>
                    <a:pt x="22717" y="0"/>
                    <a:pt x="20782" y="0"/>
                  </a:cubicBez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4554250" y="2807450"/>
              <a:ext cx="51725" cy="31725"/>
            </a:xfrm>
            <a:custGeom>
              <a:rect b="b" l="l" r="r" t="t"/>
              <a:pathLst>
                <a:path extrusionOk="0" h="1269" w="2069">
                  <a:moveTo>
                    <a:pt x="1001" y="1"/>
                  </a:moveTo>
                  <a:cubicBezTo>
                    <a:pt x="434" y="1"/>
                    <a:pt x="1" y="434"/>
                    <a:pt x="1" y="1001"/>
                  </a:cubicBezTo>
                  <a:cubicBezTo>
                    <a:pt x="1" y="1135"/>
                    <a:pt x="134" y="1268"/>
                    <a:pt x="268" y="1268"/>
                  </a:cubicBezTo>
                  <a:lnTo>
                    <a:pt x="1802" y="1268"/>
                  </a:lnTo>
                  <a:cubicBezTo>
                    <a:pt x="1935" y="1268"/>
                    <a:pt x="2069" y="1135"/>
                    <a:pt x="2069" y="1001"/>
                  </a:cubicBezTo>
                  <a:cubicBezTo>
                    <a:pt x="2069" y="434"/>
                    <a:pt x="1602" y="1"/>
                    <a:pt x="103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8"/>
            <p:cNvSpPr/>
            <p:nvPr/>
          </p:nvSpPr>
          <p:spPr>
            <a:xfrm>
              <a:off x="4559250" y="2779100"/>
              <a:ext cx="35900" cy="30125"/>
            </a:xfrm>
            <a:custGeom>
              <a:rect b="b" l="l" r="r" t="t"/>
              <a:pathLst>
                <a:path extrusionOk="0" h="1205" w="1436">
                  <a:moveTo>
                    <a:pt x="801" y="0"/>
                  </a:moveTo>
                  <a:cubicBezTo>
                    <a:pt x="268" y="0"/>
                    <a:pt x="1" y="634"/>
                    <a:pt x="401" y="1034"/>
                  </a:cubicBezTo>
                  <a:cubicBezTo>
                    <a:pt x="518" y="1152"/>
                    <a:pt x="666" y="1204"/>
                    <a:pt x="812" y="1204"/>
                  </a:cubicBezTo>
                  <a:cubicBezTo>
                    <a:pt x="1126" y="1204"/>
                    <a:pt x="1435" y="964"/>
                    <a:pt x="1435" y="601"/>
                  </a:cubicBezTo>
                  <a:cubicBezTo>
                    <a:pt x="1435" y="267"/>
                    <a:pt x="1135" y="0"/>
                    <a:pt x="80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8"/>
            <p:cNvSpPr/>
            <p:nvPr/>
          </p:nvSpPr>
          <p:spPr>
            <a:xfrm>
              <a:off x="4556750" y="3057625"/>
              <a:ext cx="45900" cy="32550"/>
            </a:xfrm>
            <a:custGeom>
              <a:rect b="b" l="l" r="r" t="t"/>
              <a:pathLst>
                <a:path extrusionOk="0" h="1302" w="1836">
                  <a:moveTo>
                    <a:pt x="1" y="1"/>
                  </a:moveTo>
                  <a:lnTo>
                    <a:pt x="1" y="1302"/>
                  </a:lnTo>
                  <a:lnTo>
                    <a:pt x="1835" y="1302"/>
                  </a:lnTo>
                  <a:lnTo>
                    <a:pt x="1835"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8"/>
            <p:cNvSpPr/>
            <p:nvPr/>
          </p:nvSpPr>
          <p:spPr>
            <a:xfrm>
              <a:off x="4551750" y="3028225"/>
              <a:ext cx="55900" cy="36100"/>
            </a:xfrm>
            <a:custGeom>
              <a:rect b="b" l="l" r="r" t="t"/>
              <a:pathLst>
                <a:path extrusionOk="0" h="1444" w="2236">
                  <a:moveTo>
                    <a:pt x="1106" y="1"/>
                  </a:moveTo>
                  <a:cubicBezTo>
                    <a:pt x="568" y="1"/>
                    <a:pt x="34" y="359"/>
                    <a:pt x="1" y="1077"/>
                  </a:cubicBezTo>
                  <a:lnTo>
                    <a:pt x="1" y="1444"/>
                  </a:lnTo>
                  <a:lnTo>
                    <a:pt x="601" y="1444"/>
                  </a:lnTo>
                  <a:lnTo>
                    <a:pt x="601" y="1077"/>
                  </a:lnTo>
                  <a:cubicBezTo>
                    <a:pt x="601" y="726"/>
                    <a:pt x="851" y="551"/>
                    <a:pt x="1101" y="551"/>
                  </a:cubicBezTo>
                  <a:cubicBezTo>
                    <a:pt x="1352" y="551"/>
                    <a:pt x="1602" y="726"/>
                    <a:pt x="1602" y="1077"/>
                  </a:cubicBezTo>
                  <a:lnTo>
                    <a:pt x="1602" y="1444"/>
                  </a:lnTo>
                  <a:lnTo>
                    <a:pt x="2236" y="1444"/>
                  </a:lnTo>
                  <a:lnTo>
                    <a:pt x="2236" y="1077"/>
                  </a:lnTo>
                  <a:cubicBezTo>
                    <a:pt x="2186" y="359"/>
                    <a:pt x="1644" y="1"/>
                    <a:pt x="110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8"/>
            <p:cNvSpPr/>
            <p:nvPr/>
          </p:nvSpPr>
          <p:spPr>
            <a:xfrm>
              <a:off x="4678500" y="3599675"/>
              <a:ext cx="25900" cy="39225"/>
            </a:xfrm>
            <a:custGeom>
              <a:rect b="b" l="l" r="r" t="t"/>
              <a:pathLst>
                <a:path extrusionOk="0" h="1569" w="1036">
                  <a:moveTo>
                    <a:pt x="1" y="1"/>
                  </a:moveTo>
                  <a:lnTo>
                    <a:pt x="1" y="1569"/>
                  </a:lnTo>
                  <a:lnTo>
                    <a:pt x="168" y="1569"/>
                  </a:lnTo>
                  <a:lnTo>
                    <a:pt x="168" y="902"/>
                  </a:lnTo>
                  <a:lnTo>
                    <a:pt x="935" y="902"/>
                  </a:lnTo>
                  <a:lnTo>
                    <a:pt x="935" y="768"/>
                  </a:lnTo>
                  <a:lnTo>
                    <a:pt x="168" y="768"/>
                  </a:lnTo>
                  <a:lnTo>
                    <a:pt x="168" y="134"/>
                  </a:lnTo>
                  <a:lnTo>
                    <a:pt x="1035" y="134"/>
                  </a:lnTo>
                  <a:lnTo>
                    <a:pt x="1035"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8"/>
            <p:cNvSpPr/>
            <p:nvPr/>
          </p:nvSpPr>
          <p:spPr>
            <a:xfrm>
              <a:off x="4707700" y="3608850"/>
              <a:ext cx="33375" cy="30050"/>
            </a:xfrm>
            <a:custGeom>
              <a:rect b="b" l="l" r="r" t="t"/>
              <a:pathLst>
                <a:path extrusionOk="0" h="1202" w="1335">
                  <a:moveTo>
                    <a:pt x="601" y="176"/>
                  </a:moveTo>
                  <a:cubicBezTo>
                    <a:pt x="818" y="176"/>
                    <a:pt x="1035" y="318"/>
                    <a:pt x="1035" y="601"/>
                  </a:cubicBezTo>
                  <a:cubicBezTo>
                    <a:pt x="1035" y="885"/>
                    <a:pt x="818" y="1027"/>
                    <a:pt x="601" y="1027"/>
                  </a:cubicBezTo>
                  <a:cubicBezTo>
                    <a:pt x="384" y="1027"/>
                    <a:pt x="167" y="885"/>
                    <a:pt x="167" y="601"/>
                  </a:cubicBezTo>
                  <a:cubicBezTo>
                    <a:pt x="167" y="318"/>
                    <a:pt x="384" y="176"/>
                    <a:pt x="601" y="176"/>
                  </a:cubicBezTo>
                  <a:close/>
                  <a:moveTo>
                    <a:pt x="601" y="1"/>
                  </a:moveTo>
                  <a:cubicBezTo>
                    <a:pt x="267" y="1"/>
                    <a:pt x="0" y="268"/>
                    <a:pt x="34" y="601"/>
                  </a:cubicBezTo>
                  <a:cubicBezTo>
                    <a:pt x="0" y="935"/>
                    <a:pt x="267" y="1202"/>
                    <a:pt x="601" y="1202"/>
                  </a:cubicBezTo>
                  <a:cubicBezTo>
                    <a:pt x="1335" y="1135"/>
                    <a:pt x="1335" y="68"/>
                    <a:pt x="60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8"/>
            <p:cNvSpPr/>
            <p:nvPr/>
          </p:nvSpPr>
          <p:spPr>
            <a:xfrm>
              <a:off x="4746050" y="3608850"/>
              <a:ext cx="14200" cy="29225"/>
            </a:xfrm>
            <a:custGeom>
              <a:rect b="b" l="l" r="r" t="t"/>
              <a:pathLst>
                <a:path extrusionOk="0" h="1169" w="568">
                  <a:moveTo>
                    <a:pt x="1" y="1"/>
                  </a:moveTo>
                  <a:lnTo>
                    <a:pt x="1" y="1168"/>
                  </a:lnTo>
                  <a:lnTo>
                    <a:pt x="134" y="1168"/>
                  </a:lnTo>
                  <a:lnTo>
                    <a:pt x="134" y="601"/>
                  </a:lnTo>
                  <a:cubicBezTo>
                    <a:pt x="134" y="334"/>
                    <a:pt x="301" y="168"/>
                    <a:pt x="535" y="168"/>
                  </a:cubicBezTo>
                  <a:lnTo>
                    <a:pt x="568" y="168"/>
                  </a:lnTo>
                  <a:lnTo>
                    <a:pt x="568" y="1"/>
                  </a:lnTo>
                  <a:cubicBezTo>
                    <a:pt x="401" y="1"/>
                    <a:pt x="201" y="101"/>
                    <a:pt x="134" y="268"/>
                  </a:cubicBezTo>
                  <a:lnTo>
                    <a:pt x="13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8"/>
            <p:cNvSpPr/>
            <p:nvPr/>
          </p:nvSpPr>
          <p:spPr>
            <a:xfrm>
              <a:off x="4759400" y="3609525"/>
              <a:ext cx="35850" cy="40300"/>
            </a:xfrm>
            <a:custGeom>
              <a:rect b="b" l="l" r="r" t="t"/>
              <a:pathLst>
                <a:path extrusionOk="0" h="1612" w="1434">
                  <a:moveTo>
                    <a:pt x="798" y="86"/>
                  </a:moveTo>
                  <a:cubicBezTo>
                    <a:pt x="1029" y="86"/>
                    <a:pt x="1258" y="266"/>
                    <a:pt x="1235" y="541"/>
                  </a:cubicBezTo>
                  <a:cubicBezTo>
                    <a:pt x="1235" y="808"/>
                    <a:pt x="1035" y="975"/>
                    <a:pt x="801" y="975"/>
                  </a:cubicBezTo>
                  <a:cubicBezTo>
                    <a:pt x="401" y="975"/>
                    <a:pt x="201" y="474"/>
                    <a:pt x="501" y="207"/>
                  </a:cubicBezTo>
                  <a:cubicBezTo>
                    <a:pt x="585" y="124"/>
                    <a:pt x="691" y="86"/>
                    <a:pt x="798" y="86"/>
                  </a:cubicBezTo>
                  <a:close/>
                  <a:moveTo>
                    <a:pt x="834" y="1"/>
                  </a:moveTo>
                  <a:cubicBezTo>
                    <a:pt x="811" y="1"/>
                    <a:pt x="789" y="3"/>
                    <a:pt x="768" y="7"/>
                  </a:cubicBezTo>
                  <a:cubicBezTo>
                    <a:pt x="1" y="7"/>
                    <a:pt x="1" y="1108"/>
                    <a:pt x="768" y="1108"/>
                  </a:cubicBezTo>
                  <a:cubicBezTo>
                    <a:pt x="790" y="1112"/>
                    <a:pt x="812" y="1114"/>
                    <a:pt x="834" y="1114"/>
                  </a:cubicBezTo>
                  <a:cubicBezTo>
                    <a:pt x="978" y="1114"/>
                    <a:pt x="1119" y="1024"/>
                    <a:pt x="1235" y="908"/>
                  </a:cubicBezTo>
                  <a:lnTo>
                    <a:pt x="1235" y="1041"/>
                  </a:lnTo>
                  <a:cubicBezTo>
                    <a:pt x="1235" y="1342"/>
                    <a:pt x="1101" y="1475"/>
                    <a:pt x="801" y="1475"/>
                  </a:cubicBezTo>
                  <a:cubicBezTo>
                    <a:pt x="634" y="1475"/>
                    <a:pt x="468" y="1408"/>
                    <a:pt x="334" y="1308"/>
                  </a:cubicBezTo>
                  <a:lnTo>
                    <a:pt x="267" y="1408"/>
                  </a:lnTo>
                  <a:cubicBezTo>
                    <a:pt x="401" y="1542"/>
                    <a:pt x="601" y="1608"/>
                    <a:pt x="801" y="1608"/>
                  </a:cubicBezTo>
                  <a:cubicBezTo>
                    <a:pt x="820" y="1610"/>
                    <a:pt x="839" y="1611"/>
                    <a:pt x="857" y="1611"/>
                  </a:cubicBezTo>
                  <a:cubicBezTo>
                    <a:pt x="1168" y="1611"/>
                    <a:pt x="1433" y="1354"/>
                    <a:pt x="1402" y="1008"/>
                  </a:cubicBezTo>
                  <a:lnTo>
                    <a:pt x="1402" y="7"/>
                  </a:lnTo>
                  <a:lnTo>
                    <a:pt x="1235" y="7"/>
                  </a:lnTo>
                  <a:lnTo>
                    <a:pt x="1235" y="241"/>
                  </a:lnTo>
                  <a:cubicBezTo>
                    <a:pt x="1148" y="95"/>
                    <a:pt x="985" y="1"/>
                    <a:pt x="83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8"/>
            <p:cNvSpPr/>
            <p:nvPr/>
          </p:nvSpPr>
          <p:spPr>
            <a:xfrm>
              <a:off x="4801925" y="3609050"/>
              <a:ext cx="35050" cy="29850"/>
            </a:xfrm>
            <a:custGeom>
              <a:rect b="b" l="l" r="r" t="t"/>
              <a:pathLst>
                <a:path extrusionOk="0" h="1194" w="1402">
                  <a:moveTo>
                    <a:pt x="628" y="219"/>
                  </a:moveTo>
                  <a:cubicBezTo>
                    <a:pt x="828" y="219"/>
                    <a:pt x="1014" y="359"/>
                    <a:pt x="1035" y="593"/>
                  </a:cubicBezTo>
                  <a:lnTo>
                    <a:pt x="1068" y="593"/>
                  </a:lnTo>
                  <a:cubicBezTo>
                    <a:pt x="1068" y="860"/>
                    <a:pt x="868" y="1060"/>
                    <a:pt x="601" y="1060"/>
                  </a:cubicBezTo>
                  <a:cubicBezTo>
                    <a:pt x="268" y="1060"/>
                    <a:pt x="68" y="627"/>
                    <a:pt x="301" y="360"/>
                  </a:cubicBezTo>
                  <a:cubicBezTo>
                    <a:pt x="397" y="264"/>
                    <a:pt x="515" y="219"/>
                    <a:pt x="628" y="219"/>
                  </a:cubicBezTo>
                  <a:close/>
                  <a:moveTo>
                    <a:pt x="579" y="0"/>
                  </a:moveTo>
                  <a:cubicBezTo>
                    <a:pt x="283" y="0"/>
                    <a:pt x="1" y="237"/>
                    <a:pt x="1" y="593"/>
                  </a:cubicBezTo>
                  <a:cubicBezTo>
                    <a:pt x="1" y="927"/>
                    <a:pt x="268" y="1194"/>
                    <a:pt x="601" y="1194"/>
                  </a:cubicBezTo>
                  <a:cubicBezTo>
                    <a:pt x="1135" y="1194"/>
                    <a:pt x="1402" y="560"/>
                    <a:pt x="1002" y="193"/>
                  </a:cubicBezTo>
                  <a:cubicBezTo>
                    <a:pt x="879" y="60"/>
                    <a:pt x="727" y="0"/>
                    <a:pt x="57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8"/>
            <p:cNvSpPr/>
            <p:nvPr/>
          </p:nvSpPr>
          <p:spPr>
            <a:xfrm>
              <a:off x="4835300" y="3603025"/>
              <a:ext cx="20025" cy="35150"/>
            </a:xfrm>
            <a:custGeom>
              <a:rect b="b" l="l" r="r" t="t"/>
              <a:pathLst>
                <a:path extrusionOk="0" h="1406" w="801">
                  <a:moveTo>
                    <a:pt x="200" y="0"/>
                  </a:moveTo>
                  <a:lnTo>
                    <a:pt x="200" y="234"/>
                  </a:lnTo>
                  <a:lnTo>
                    <a:pt x="0" y="234"/>
                  </a:lnTo>
                  <a:lnTo>
                    <a:pt x="0" y="367"/>
                  </a:lnTo>
                  <a:lnTo>
                    <a:pt x="200" y="367"/>
                  </a:lnTo>
                  <a:lnTo>
                    <a:pt x="200" y="1068"/>
                  </a:lnTo>
                  <a:cubicBezTo>
                    <a:pt x="170" y="1251"/>
                    <a:pt x="306" y="1406"/>
                    <a:pt x="483" y="1406"/>
                  </a:cubicBezTo>
                  <a:cubicBezTo>
                    <a:pt x="499" y="1406"/>
                    <a:pt x="517" y="1404"/>
                    <a:pt x="534" y="1401"/>
                  </a:cubicBezTo>
                  <a:cubicBezTo>
                    <a:pt x="634" y="1401"/>
                    <a:pt x="701" y="1401"/>
                    <a:pt x="801" y="1335"/>
                  </a:cubicBezTo>
                  <a:lnTo>
                    <a:pt x="734" y="1235"/>
                  </a:lnTo>
                  <a:cubicBezTo>
                    <a:pt x="667" y="1268"/>
                    <a:pt x="634" y="1268"/>
                    <a:pt x="567" y="1268"/>
                  </a:cubicBezTo>
                  <a:cubicBezTo>
                    <a:pt x="550" y="1272"/>
                    <a:pt x="533" y="1274"/>
                    <a:pt x="517" y="1274"/>
                  </a:cubicBezTo>
                  <a:cubicBezTo>
                    <a:pt x="410" y="1274"/>
                    <a:pt x="338" y="1184"/>
                    <a:pt x="367" y="1068"/>
                  </a:cubicBezTo>
                  <a:lnTo>
                    <a:pt x="367" y="367"/>
                  </a:lnTo>
                  <a:lnTo>
                    <a:pt x="701" y="367"/>
                  </a:lnTo>
                  <a:lnTo>
                    <a:pt x="701" y="234"/>
                  </a:lnTo>
                  <a:lnTo>
                    <a:pt x="367" y="234"/>
                  </a:lnTo>
                  <a:lnTo>
                    <a:pt x="367"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8"/>
            <p:cNvSpPr/>
            <p:nvPr/>
          </p:nvSpPr>
          <p:spPr>
            <a:xfrm>
              <a:off x="4876150" y="3609700"/>
              <a:ext cx="30050" cy="39200"/>
            </a:xfrm>
            <a:custGeom>
              <a:rect b="b" l="l" r="r" t="t"/>
              <a:pathLst>
                <a:path extrusionOk="0" h="1568" w="1202">
                  <a:moveTo>
                    <a:pt x="628" y="193"/>
                  </a:moveTo>
                  <a:cubicBezTo>
                    <a:pt x="828" y="193"/>
                    <a:pt x="1013" y="333"/>
                    <a:pt x="1035" y="567"/>
                  </a:cubicBezTo>
                  <a:cubicBezTo>
                    <a:pt x="1068" y="801"/>
                    <a:pt x="868" y="1034"/>
                    <a:pt x="634" y="1034"/>
                  </a:cubicBezTo>
                  <a:cubicBezTo>
                    <a:pt x="267" y="1034"/>
                    <a:pt x="67" y="601"/>
                    <a:pt x="301" y="334"/>
                  </a:cubicBezTo>
                  <a:cubicBezTo>
                    <a:pt x="397" y="238"/>
                    <a:pt x="515" y="193"/>
                    <a:pt x="628" y="193"/>
                  </a:cubicBezTo>
                  <a:close/>
                  <a:moveTo>
                    <a:pt x="1" y="0"/>
                  </a:moveTo>
                  <a:lnTo>
                    <a:pt x="1" y="1568"/>
                  </a:lnTo>
                  <a:lnTo>
                    <a:pt x="167" y="1568"/>
                  </a:lnTo>
                  <a:lnTo>
                    <a:pt x="167" y="934"/>
                  </a:lnTo>
                  <a:cubicBezTo>
                    <a:pt x="267" y="1068"/>
                    <a:pt x="434" y="1168"/>
                    <a:pt x="601" y="1168"/>
                  </a:cubicBezTo>
                  <a:cubicBezTo>
                    <a:pt x="935" y="1168"/>
                    <a:pt x="1201" y="901"/>
                    <a:pt x="1201" y="567"/>
                  </a:cubicBezTo>
                  <a:cubicBezTo>
                    <a:pt x="1201" y="267"/>
                    <a:pt x="935" y="0"/>
                    <a:pt x="634" y="0"/>
                  </a:cubicBezTo>
                  <a:cubicBezTo>
                    <a:pt x="434" y="0"/>
                    <a:pt x="267" y="67"/>
                    <a:pt x="167" y="234"/>
                  </a:cubicBezTo>
                  <a:lnTo>
                    <a:pt x="167"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8"/>
            <p:cNvSpPr/>
            <p:nvPr/>
          </p:nvSpPr>
          <p:spPr>
            <a:xfrm>
              <a:off x="4912000" y="3609475"/>
              <a:ext cx="24150" cy="29600"/>
            </a:xfrm>
            <a:custGeom>
              <a:rect b="b" l="l" r="r" t="t"/>
              <a:pathLst>
                <a:path extrusionOk="0" h="1184" w="966">
                  <a:moveTo>
                    <a:pt x="802" y="643"/>
                  </a:moveTo>
                  <a:lnTo>
                    <a:pt x="802" y="810"/>
                  </a:lnTo>
                  <a:cubicBezTo>
                    <a:pt x="743" y="955"/>
                    <a:pt x="609" y="1050"/>
                    <a:pt x="488" y="1050"/>
                  </a:cubicBezTo>
                  <a:cubicBezTo>
                    <a:pt x="470" y="1050"/>
                    <a:pt x="452" y="1048"/>
                    <a:pt x="435" y="1043"/>
                  </a:cubicBezTo>
                  <a:cubicBezTo>
                    <a:pt x="234" y="1043"/>
                    <a:pt x="134" y="943"/>
                    <a:pt x="134" y="843"/>
                  </a:cubicBezTo>
                  <a:cubicBezTo>
                    <a:pt x="134" y="710"/>
                    <a:pt x="201" y="643"/>
                    <a:pt x="435" y="643"/>
                  </a:cubicBezTo>
                  <a:close/>
                  <a:moveTo>
                    <a:pt x="398" y="1"/>
                  </a:moveTo>
                  <a:cubicBezTo>
                    <a:pt x="243" y="1"/>
                    <a:pt x="111" y="60"/>
                    <a:pt x="1" y="143"/>
                  </a:cubicBezTo>
                  <a:lnTo>
                    <a:pt x="68" y="276"/>
                  </a:lnTo>
                  <a:cubicBezTo>
                    <a:pt x="201" y="176"/>
                    <a:pt x="335" y="143"/>
                    <a:pt x="468" y="143"/>
                  </a:cubicBezTo>
                  <a:cubicBezTo>
                    <a:pt x="701" y="143"/>
                    <a:pt x="802" y="243"/>
                    <a:pt x="802" y="443"/>
                  </a:cubicBezTo>
                  <a:lnTo>
                    <a:pt x="802" y="510"/>
                  </a:lnTo>
                  <a:lnTo>
                    <a:pt x="435" y="510"/>
                  </a:lnTo>
                  <a:cubicBezTo>
                    <a:pt x="101" y="510"/>
                    <a:pt x="1" y="643"/>
                    <a:pt x="1" y="843"/>
                  </a:cubicBezTo>
                  <a:cubicBezTo>
                    <a:pt x="1" y="1043"/>
                    <a:pt x="134" y="1177"/>
                    <a:pt x="401" y="1177"/>
                  </a:cubicBezTo>
                  <a:cubicBezTo>
                    <a:pt x="423" y="1181"/>
                    <a:pt x="445" y="1183"/>
                    <a:pt x="467" y="1183"/>
                  </a:cubicBezTo>
                  <a:cubicBezTo>
                    <a:pt x="611" y="1183"/>
                    <a:pt x="748" y="1092"/>
                    <a:pt x="835" y="977"/>
                  </a:cubicBezTo>
                  <a:lnTo>
                    <a:pt x="835" y="1177"/>
                  </a:lnTo>
                  <a:lnTo>
                    <a:pt x="935" y="1177"/>
                  </a:lnTo>
                  <a:lnTo>
                    <a:pt x="935" y="443"/>
                  </a:lnTo>
                  <a:cubicBezTo>
                    <a:pt x="966" y="196"/>
                    <a:pt x="768" y="6"/>
                    <a:pt x="553" y="6"/>
                  </a:cubicBezTo>
                  <a:cubicBezTo>
                    <a:pt x="536" y="6"/>
                    <a:pt x="518" y="7"/>
                    <a:pt x="501" y="9"/>
                  </a:cubicBezTo>
                  <a:cubicBezTo>
                    <a:pt x="466" y="3"/>
                    <a:pt x="431" y="1"/>
                    <a:pt x="39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8"/>
            <p:cNvSpPr/>
            <p:nvPr/>
          </p:nvSpPr>
          <p:spPr>
            <a:xfrm>
              <a:off x="4942025" y="3608850"/>
              <a:ext cx="24225" cy="30050"/>
            </a:xfrm>
            <a:custGeom>
              <a:rect b="b" l="l" r="r" t="t"/>
              <a:pathLst>
                <a:path extrusionOk="0" h="1202" w="969">
                  <a:moveTo>
                    <a:pt x="501" y="1"/>
                  </a:moveTo>
                  <a:cubicBezTo>
                    <a:pt x="234" y="1"/>
                    <a:pt x="68" y="168"/>
                    <a:pt x="68" y="368"/>
                  </a:cubicBezTo>
                  <a:cubicBezTo>
                    <a:pt x="68" y="801"/>
                    <a:pt x="801" y="568"/>
                    <a:pt x="801" y="868"/>
                  </a:cubicBezTo>
                  <a:cubicBezTo>
                    <a:pt x="801" y="1002"/>
                    <a:pt x="735" y="1068"/>
                    <a:pt x="501" y="1068"/>
                  </a:cubicBezTo>
                  <a:cubicBezTo>
                    <a:pt x="334" y="1068"/>
                    <a:pt x="201" y="1035"/>
                    <a:pt x="68" y="935"/>
                  </a:cubicBezTo>
                  <a:lnTo>
                    <a:pt x="1" y="1068"/>
                  </a:lnTo>
                  <a:cubicBezTo>
                    <a:pt x="134" y="1168"/>
                    <a:pt x="301" y="1202"/>
                    <a:pt x="501" y="1202"/>
                  </a:cubicBezTo>
                  <a:cubicBezTo>
                    <a:pt x="801" y="1202"/>
                    <a:pt x="968" y="1068"/>
                    <a:pt x="968" y="868"/>
                  </a:cubicBezTo>
                  <a:cubicBezTo>
                    <a:pt x="968" y="434"/>
                    <a:pt x="234" y="668"/>
                    <a:pt x="234" y="334"/>
                  </a:cubicBezTo>
                  <a:cubicBezTo>
                    <a:pt x="234" y="234"/>
                    <a:pt x="301" y="134"/>
                    <a:pt x="535" y="134"/>
                  </a:cubicBezTo>
                  <a:cubicBezTo>
                    <a:pt x="635" y="134"/>
                    <a:pt x="768" y="168"/>
                    <a:pt x="868" y="234"/>
                  </a:cubicBezTo>
                  <a:lnTo>
                    <a:pt x="935" y="134"/>
                  </a:lnTo>
                  <a:cubicBezTo>
                    <a:pt x="801" y="68"/>
                    <a:pt x="668" y="1"/>
                    <a:pt x="50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8"/>
            <p:cNvSpPr/>
            <p:nvPr/>
          </p:nvSpPr>
          <p:spPr>
            <a:xfrm>
              <a:off x="4969550" y="3608850"/>
              <a:ext cx="23375" cy="30050"/>
            </a:xfrm>
            <a:custGeom>
              <a:rect b="b" l="l" r="r" t="t"/>
              <a:pathLst>
                <a:path extrusionOk="0" h="1202" w="935">
                  <a:moveTo>
                    <a:pt x="501" y="1"/>
                  </a:moveTo>
                  <a:cubicBezTo>
                    <a:pt x="201" y="1"/>
                    <a:pt x="34" y="168"/>
                    <a:pt x="34" y="368"/>
                  </a:cubicBezTo>
                  <a:cubicBezTo>
                    <a:pt x="34" y="801"/>
                    <a:pt x="801" y="568"/>
                    <a:pt x="801" y="868"/>
                  </a:cubicBezTo>
                  <a:cubicBezTo>
                    <a:pt x="801" y="1002"/>
                    <a:pt x="701" y="1068"/>
                    <a:pt x="468" y="1068"/>
                  </a:cubicBezTo>
                  <a:cubicBezTo>
                    <a:pt x="334" y="1068"/>
                    <a:pt x="167" y="1035"/>
                    <a:pt x="67" y="935"/>
                  </a:cubicBezTo>
                  <a:lnTo>
                    <a:pt x="1" y="1068"/>
                  </a:lnTo>
                  <a:cubicBezTo>
                    <a:pt x="134" y="1168"/>
                    <a:pt x="301" y="1202"/>
                    <a:pt x="468" y="1202"/>
                  </a:cubicBezTo>
                  <a:cubicBezTo>
                    <a:pt x="768" y="1202"/>
                    <a:pt x="935" y="1068"/>
                    <a:pt x="935" y="868"/>
                  </a:cubicBezTo>
                  <a:cubicBezTo>
                    <a:pt x="935" y="434"/>
                    <a:pt x="201" y="668"/>
                    <a:pt x="201" y="334"/>
                  </a:cubicBezTo>
                  <a:cubicBezTo>
                    <a:pt x="201" y="234"/>
                    <a:pt x="301" y="134"/>
                    <a:pt x="501" y="134"/>
                  </a:cubicBezTo>
                  <a:cubicBezTo>
                    <a:pt x="634" y="134"/>
                    <a:pt x="734" y="168"/>
                    <a:pt x="835" y="234"/>
                  </a:cubicBezTo>
                  <a:lnTo>
                    <a:pt x="901" y="134"/>
                  </a:lnTo>
                  <a:cubicBezTo>
                    <a:pt x="768" y="68"/>
                    <a:pt x="634" y="1"/>
                    <a:pt x="50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8"/>
            <p:cNvSpPr/>
            <p:nvPr/>
          </p:nvSpPr>
          <p:spPr>
            <a:xfrm>
              <a:off x="4995400" y="3609700"/>
              <a:ext cx="46725" cy="29200"/>
            </a:xfrm>
            <a:custGeom>
              <a:rect b="b" l="l" r="r" t="t"/>
              <a:pathLst>
                <a:path extrusionOk="0" h="1168" w="1869">
                  <a:moveTo>
                    <a:pt x="1" y="0"/>
                  </a:moveTo>
                  <a:lnTo>
                    <a:pt x="401" y="1168"/>
                  </a:lnTo>
                  <a:lnTo>
                    <a:pt x="568" y="1168"/>
                  </a:lnTo>
                  <a:lnTo>
                    <a:pt x="935" y="200"/>
                  </a:lnTo>
                  <a:lnTo>
                    <a:pt x="1302" y="1168"/>
                  </a:lnTo>
                  <a:lnTo>
                    <a:pt x="1435" y="1168"/>
                  </a:lnTo>
                  <a:lnTo>
                    <a:pt x="1869" y="0"/>
                  </a:lnTo>
                  <a:lnTo>
                    <a:pt x="1735" y="0"/>
                  </a:lnTo>
                  <a:lnTo>
                    <a:pt x="1368" y="968"/>
                  </a:lnTo>
                  <a:lnTo>
                    <a:pt x="1001" y="0"/>
                  </a:lnTo>
                  <a:lnTo>
                    <a:pt x="868" y="0"/>
                  </a:lnTo>
                  <a:lnTo>
                    <a:pt x="501" y="968"/>
                  </a:lnTo>
                  <a:lnTo>
                    <a:pt x="134"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8"/>
            <p:cNvSpPr/>
            <p:nvPr/>
          </p:nvSpPr>
          <p:spPr>
            <a:xfrm>
              <a:off x="5043775" y="3609050"/>
              <a:ext cx="35050" cy="29850"/>
            </a:xfrm>
            <a:custGeom>
              <a:rect b="b" l="l" r="r" t="t"/>
              <a:pathLst>
                <a:path extrusionOk="0" h="1194" w="1402">
                  <a:moveTo>
                    <a:pt x="634" y="160"/>
                  </a:moveTo>
                  <a:cubicBezTo>
                    <a:pt x="868" y="160"/>
                    <a:pt x="1068" y="360"/>
                    <a:pt x="1034" y="593"/>
                  </a:cubicBezTo>
                  <a:cubicBezTo>
                    <a:pt x="1068" y="827"/>
                    <a:pt x="868" y="1060"/>
                    <a:pt x="634" y="1060"/>
                  </a:cubicBezTo>
                  <a:cubicBezTo>
                    <a:pt x="67" y="994"/>
                    <a:pt x="67" y="193"/>
                    <a:pt x="634" y="160"/>
                  </a:cubicBezTo>
                  <a:close/>
                  <a:moveTo>
                    <a:pt x="612" y="0"/>
                  </a:moveTo>
                  <a:cubicBezTo>
                    <a:pt x="315" y="0"/>
                    <a:pt x="34" y="237"/>
                    <a:pt x="34" y="593"/>
                  </a:cubicBezTo>
                  <a:cubicBezTo>
                    <a:pt x="0" y="927"/>
                    <a:pt x="301" y="1194"/>
                    <a:pt x="634" y="1194"/>
                  </a:cubicBezTo>
                  <a:cubicBezTo>
                    <a:pt x="1135" y="1194"/>
                    <a:pt x="1401" y="560"/>
                    <a:pt x="1034" y="193"/>
                  </a:cubicBezTo>
                  <a:cubicBezTo>
                    <a:pt x="912" y="60"/>
                    <a:pt x="760" y="0"/>
                    <a:pt x="61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8"/>
            <p:cNvSpPr/>
            <p:nvPr/>
          </p:nvSpPr>
          <p:spPr>
            <a:xfrm>
              <a:off x="5082125" y="3608850"/>
              <a:ext cx="14200" cy="29225"/>
            </a:xfrm>
            <a:custGeom>
              <a:rect b="b" l="l" r="r" t="t"/>
              <a:pathLst>
                <a:path extrusionOk="0" h="1169" w="568">
                  <a:moveTo>
                    <a:pt x="1" y="1"/>
                  </a:moveTo>
                  <a:lnTo>
                    <a:pt x="1" y="1168"/>
                  </a:lnTo>
                  <a:lnTo>
                    <a:pt x="168" y="1168"/>
                  </a:lnTo>
                  <a:lnTo>
                    <a:pt x="168" y="601"/>
                  </a:lnTo>
                  <a:cubicBezTo>
                    <a:pt x="134" y="368"/>
                    <a:pt x="301" y="168"/>
                    <a:pt x="535" y="168"/>
                  </a:cubicBezTo>
                  <a:lnTo>
                    <a:pt x="568" y="168"/>
                  </a:lnTo>
                  <a:lnTo>
                    <a:pt x="568" y="1"/>
                  </a:lnTo>
                  <a:cubicBezTo>
                    <a:pt x="401" y="1"/>
                    <a:pt x="234" y="101"/>
                    <a:pt x="134" y="268"/>
                  </a:cubicBezTo>
                  <a:lnTo>
                    <a:pt x="13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8"/>
            <p:cNvSpPr/>
            <p:nvPr/>
          </p:nvSpPr>
          <p:spPr>
            <a:xfrm>
              <a:off x="5097150" y="3597175"/>
              <a:ext cx="32550" cy="41725"/>
            </a:xfrm>
            <a:custGeom>
              <a:rect b="b" l="l" r="r" t="t"/>
              <a:pathLst>
                <a:path extrusionOk="0" h="1669" w="1302">
                  <a:moveTo>
                    <a:pt x="746" y="694"/>
                  </a:moveTo>
                  <a:cubicBezTo>
                    <a:pt x="948" y="694"/>
                    <a:pt x="1146" y="834"/>
                    <a:pt x="1168" y="1068"/>
                  </a:cubicBezTo>
                  <a:cubicBezTo>
                    <a:pt x="1168" y="1302"/>
                    <a:pt x="968" y="1535"/>
                    <a:pt x="734" y="1535"/>
                  </a:cubicBezTo>
                  <a:cubicBezTo>
                    <a:pt x="367" y="1535"/>
                    <a:pt x="200" y="1102"/>
                    <a:pt x="434" y="835"/>
                  </a:cubicBezTo>
                  <a:cubicBezTo>
                    <a:pt x="518" y="739"/>
                    <a:pt x="633" y="694"/>
                    <a:pt x="746" y="694"/>
                  </a:cubicBezTo>
                  <a:close/>
                  <a:moveTo>
                    <a:pt x="1168" y="1"/>
                  </a:moveTo>
                  <a:lnTo>
                    <a:pt x="1168" y="701"/>
                  </a:lnTo>
                  <a:cubicBezTo>
                    <a:pt x="1068" y="568"/>
                    <a:pt x="901" y="468"/>
                    <a:pt x="701" y="468"/>
                  </a:cubicBezTo>
                  <a:cubicBezTo>
                    <a:pt x="0" y="535"/>
                    <a:pt x="0" y="1602"/>
                    <a:pt x="701" y="1669"/>
                  </a:cubicBezTo>
                  <a:cubicBezTo>
                    <a:pt x="901" y="1669"/>
                    <a:pt x="1068" y="1569"/>
                    <a:pt x="1168" y="1435"/>
                  </a:cubicBezTo>
                  <a:lnTo>
                    <a:pt x="1168" y="1669"/>
                  </a:lnTo>
                  <a:lnTo>
                    <a:pt x="1301" y="1669"/>
                  </a:lnTo>
                  <a:lnTo>
                    <a:pt x="130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8"/>
            <p:cNvSpPr/>
            <p:nvPr/>
          </p:nvSpPr>
          <p:spPr>
            <a:xfrm>
              <a:off x="5136350" y="3599675"/>
              <a:ext cx="26700" cy="39225"/>
            </a:xfrm>
            <a:custGeom>
              <a:rect b="b" l="l" r="r" t="t"/>
              <a:pathLst>
                <a:path extrusionOk="0" h="1569" w="1068">
                  <a:moveTo>
                    <a:pt x="534" y="1"/>
                  </a:moveTo>
                  <a:cubicBezTo>
                    <a:pt x="334" y="1"/>
                    <a:pt x="133" y="68"/>
                    <a:pt x="0" y="234"/>
                  </a:cubicBezTo>
                  <a:lnTo>
                    <a:pt x="100" y="301"/>
                  </a:lnTo>
                  <a:cubicBezTo>
                    <a:pt x="200" y="201"/>
                    <a:pt x="367" y="134"/>
                    <a:pt x="534" y="134"/>
                  </a:cubicBezTo>
                  <a:cubicBezTo>
                    <a:pt x="767" y="134"/>
                    <a:pt x="867" y="234"/>
                    <a:pt x="867" y="401"/>
                  </a:cubicBezTo>
                  <a:cubicBezTo>
                    <a:pt x="867" y="701"/>
                    <a:pt x="467" y="735"/>
                    <a:pt x="467" y="1102"/>
                  </a:cubicBezTo>
                  <a:lnTo>
                    <a:pt x="634" y="1102"/>
                  </a:lnTo>
                  <a:cubicBezTo>
                    <a:pt x="634" y="768"/>
                    <a:pt x="1067" y="768"/>
                    <a:pt x="1067" y="368"/>
                  </a:cubicBezTo>
                  <a:cubicBezTo>
                    <a:pt x="1067" y="134"/>
                    <a:pt x="867" y="1"/>
                    <a:pt x="534" y="1"/>
                  </a:cubicBezTo>
                  <a:close/>
                  <a:moveTo>
                    <a:pt x="501" y="1385"/>
                  </a:moveTo>
                  <a:cubicBezTo>
                    <a:pt x="481" y="1385"/>
                    <a:pt x="467" y="1399"/>
                    <a:pt x="467" y="1435"/>
                  </a:cubicBezTo>
                  <a:lnTo>
                    <a:pt x="434" y="1469"/>
                  </a:lnTo>
                  <a:cubicBezTo>
                    <a:pt x="467" y="1535"/>
                    <a:pt x="500" y="1569"/>
                    <a:pt x="567" y="1569"/>
                  </a:cubicBezTo>
                  <a:cubicBezTo>
                    <a:pt x="724" y="1569"/>
                    <a:pt x="574" y="1385"/>
                    <a:pt x="501" y="1385"/>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8"/>
            <p:cNvSpPr/>
            <p:nvPr/>
          </p:nvSpPr>
          <p:spPr>
            <a:xfrm>
              <a:off x="4646000" y="2527250"/>
              <a:ext cx="62550" cy="71750"/>
            </a:xfrm>
            <a:custGeom>
              <a:rect b="b" l="l" r="r" t="t"/>
              <a:pathLst>
                <a:path extrusionOk="0" h="2870" w="2502">
                  <a:moveTo>
                    <a:pt x="0" y="1"/>
                  </a:moveTo>
                  <a:lnTo>
                    <a:pt x="0" y="2869"/>
                  </a:lnTo>
                  <a:lnTo>
                    <a:pt x="434" y="2869"/>
                  </a:lnTo>
                  <a:lnTo>
                    <a:pt x="434" y="734"/>
                  </a:lnTo>
                  <a:lnTo>
                    <a:pt x="2168" y="2869"/>
                  </a:lnTo>
                  <a:lnTo>
                    <a:pt x="2502" y="2869"/>
                  </a:lnTo>
                  <a:lnTo>
                    <a:pt x="2502" y="1"/>
                  </a:lnTo>
                  <a:lnTo>
                    <a:pt x="2068" y="1"/>
                  </a:lnTo>
                  <a:lnTo>
                    <a:pt x="2068" y="2135"/>
                  </a:lnTo>
                  <a:lnTo>
                    <a:pt x="367"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8"/>
            <p:cNvSpPr/>
            <p:nvPr/>
          </p:nvSpPr>
          <p:spPr>
            <a:xfrm>
              <a:off x="4726875" y="2521200"/>
              <a:ext cx="13375" cy="77800"/>
            </a:xfrm>
            <a:custGeom>
              <a:rect b="b" l="l" r="r" t="t"/>
              <a:pathLst>
                <a:path extrusionOk="0" h="3112" w="535">
                  <a:moveTo>
                    <a:pt x="268" y="1"/>
                  </a:moveTo>
                  <a:cubicBezTo>
                    <a:pt x="134" y="1"/>
                    <a:pt x="1" y="92"/>
                    <a:pt x="1" y="276"/>
                  </a:cubicBezTo>
                  <a:cubicBezTo>
                    <a:pt x="1" y="409"/>
                    <a:pt x="101" y="543"/>
                    <a:pt x="268" y="543"/>
                  </a:cubicBezTo>
                  <a:cubicBezTo>
                    <a:pt x="401" y="543"/>
                    <a:pt x="534" y="409"/>
                    <a:pt x="534" y="276"/>
                  </a:cubicBezTo>
                  <a:cubicBezTo>
                    <a:pt x="534" y="92"/>
                    <a:pt x="401" y="1"/>
                    <a:pt x="268" y="1"/>
                  </a:cubicBezTo>
                  <a:close/>
                  <a:moveTo>
                    <a:pt x="67" y="943"/>
                  </a:moveTo>
                  <a:lnTo>
                    <a:pt x="67" y="3111"/>
                  </a:lnTo>
                  <a:lnTo>
                    <a:pt x="468" y="3111"/>
                  </a:lnTo>
                  <a:lnTo>
                    <a:pt x="468" y="943"/>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8"/>
            <p:cNvSpPr/>
            <p:nvPr/>
          </p:nvSpPr>
          <p:spPr>
            <a:xfrm>
              <a:off x="4751900" y="2543900"/>
              <a:ext cx="51725" cy="56025"/>
            </a:xfrm>
            <a:custGeom>
              <a:rect b="b" l="l" r="r" t="t"/>
              <a:pathLst>
                <a:path extrusionOk="0" h="2241" w="2069">
                  <a:moveTo>
                    <a:pt x="1108" y="0"/>
                  </a:moveTo>
                  <a:cubicBezTo>
                    <a:pt x="501" y="0"/>
                    <a:pt x="0" y="490"/>
                    <a:pt x="0" y="1136"/>
                  </a:cubicBezTo>
                  <a:cubicBezTo>
                    <a:pt x="0" y="1750"/>
                    <a:pt x="501" y="2238"/>
                    <a:pt x="1108" y="2238"/>
                  </a:cubicBezTo>
                  <a:cubicBezTo>
                    <a:pt x="1128" y="2238"/>
                    <a:pt x="1148" y="2238"/>
                    <a:pt x="1168" y="2237"/>
                  </a:cubicBezTo>
                  <a:cubicBezTo>
                    <a:pt x="1195" y="2239"/>
                    <a:pt x="1221" y="2240"/>
                    <a:pt x="1248" y="2240"/>
                  </a:cubicBezTo>
                  <a:cubicBezTo>
                    <a:pt x="1583" y="2240"/>
                    <a:pt x="1883" y="2048"/>
                    <a:pt x="2069" y="1770"/>
                  </a:cubicBezTo>
                  <a:lnTo>
                    <a:pt x="1735" y="1569"/>
                  </a:lnTo>
                  <a:cubicBezTo>
                    <a:pt x="1635" y="1770"/>
                    <a:pt x="1401" y="1903"/>
                    <a:pt x="1168" y="1903"/>
                  </a:cubicBezTo>
                  <a:cubicBezTo>
                    <a:pt x="134" y="1903"/>
                    <a:pt x="134" y="369"/>
                    <a:pt x="1168" y="369"/>
                  </a:cubicBezTo>
                  <a:cubicBezTo>
                    <a:pt x="1192" y="365"/>
                    <a:pt x="1216" y="364"/>
                    <a:pt x="1240" y="364"/>
                  </a:cubicBezTo>
                  <a:cubicBezTo>
                    <a:pt x="1448" y="364"/>
                    <a:pt x="1645" y="489"/>
                    <a:pt x="1735" y="669"/>
                  </a:cubicBezTo>
                  <a:lnTo>
                    <a:pt x="2069" y="469"/>
                  </a:lnTo>
                  <a:cubicBezTo>
                    <a:pt x="1868" y="168"/>
                    <a:pt x="1535" y="2"/>
                    <a:pt x="1168" y="2"/>
                  </a:cubicBezTo>
                  <a:cubicBezTo>
                    <a:pt x="1148" y="1"/>
                    <a:pt x="1128" y="0"/>
                    <a:pt x="110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8"/>
            <p:cNvSpPr/>
            <p:nvPr/>
          </p:nvSpPr>
          <p:spPr>
            <a:xfrm>
              <a:off x="4815275" y="2523075"/>
              <a:ext cx="54225" cy="75925"/>
            </a:xfrm>
            <a:custGeom>
              <a:rect b="b" l="l" r="r" t="t"/>
              <a:pathLst>
                <a:path extrusionOk="0" h="3037" w="2169">
                  <a:moveTo>
                    <a:pt x="1" y="1"/>
                  </a:moveTo>
                  <a:lnTo>
                    <a:pt x="1" y="3036"/>
                  </a:lnTo>
                  <a:lnTo>
                    <a:pt x="401" y="3036"/>
                  </a:lnTo>
                  <a:lnTo>
                    <a:pt x="401" y="2436"/>
                  </a:lnTo>
                  <a:lnTo>
                    <a:pt x="834" y="2036"/>
                  </a:lnTo>
                  <a:lnTo>
                    <a:pt x="1668" y="3036"/>
                  </a:lnTo>
                  <a:lnTo>
                    <a:pt x="2169" y="3036"/>
                  </a:lnTo>
                  <a:lnTo>
                    <a:pt x="1135" y="1769"/>
                  </a:lnTo>
                  <a:lnTo>
                    <a:pt x="2069" y="868"/>
                  </a:lnTo>
                  <a:lnTo>
                    <a:pt x="1602" y="868"/>
                  </a:lnTo>
                  <a:lnTo>
                    <a:pt x="401" y="1935"/>
                  </a:lnTo>
                  <a:lnTo>
                    <a:pt x="40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8"/>
            <p:cNvSpPr/>
            <p:nvPr/>
          </p:nvSpPr>
          <p:spPr>
            <a:xfrm>
              <a:off x="4879500" y="2544650"/>
              <a:ext cx="51650" cy="54350"/>
            </a:xfrm>
            <a:custGeom>
              <a:rect b="b" l="l" r="r" t="t"/>
              <a:pathLst>
                <a:path extrusionOk="0" h="2174" w="2066">
                  <a:moveTo>
                    <a:pt x="1016" y="1"/>
                  </a:moveTo>
                  <a:cubicBezTo>
                    <a:pt x="717" y="1"/>
                    <a:pt x="450" y="161"/>
                    <a:pt x="267" y="405"/>
                  </a:cubicBezTo>
                  <a:lnTo>
                    <a:pt x="267" y="5"/>
                  </a:lnTo>
                  <a:lnTo>
                    <a:pt x="0" y="5"/>
                  </a:lnTo>
                  <a:lnTo>
                    <a:pt x="0" y="2173"/>
                  </a:lnTo>
                  <a:lnTo>
                    <a:pt x="300" y="2173"/>
                  </a:lnTo>
                  <a:lnTo>
                    <a:pt x="300" y="1039"/>
                  </a:lnTo>
                  <a:cubicBezTo>
                    <a:pt x="236" y="624"/>
                    <a:pt x="570" y="270"/>
                    <a:pt x="1009" y="270"/>
                  </a:cubicBezTo>
                  <a:cubicBezTo>
                    <a:pt x="1028" y="270"/>
                    <a:pt x="1048" y="270"/>
                    <a:pt x="1067" y="272"/>
                  </a:cubicBezTo>
                  <a:cubicBezTo>
                    <a:pt x="1085" y="270"/>
                    <a:pt x="1101" y="270"/>
                    <a:pt x="1118" y="270"/>
                  </a:cubicBezTo>
                  <a:cubicBezTo>
                    <a:pt x="1465" y="270"/>
                    <a:pt x="1765" y="589"/>
                    <a:pt x="1701" y="939"/>
                  </a:cubicBezTo>
                  <a:lnTo>
                    <a:pt x="1701" y="2173"/>
                  </a:lnTo>
                  <a:lnTo>
                    <a:pt x="2001" y="2173"/>
                  </a:lnTo>
                  <a:lnTo>
                    <a:pt x="2001" y="939"/>
                  </a:lnTo>
                  <a:cubicBezTo>
                    <a:pt x="2066" y="425"/>
                    <a:pt x="1665" y="3"/>
                    <a:pt x="1158" y="3"/>
                  </a:cubicBezTo>
                  <a:cubicBezTo>
                    <a:pt x="1139" y="3"/>
                    <a:pt x="1120" y="4"/>
                    <a:pt x="1101" y="5"/>
                  </a:cubicBezTo>
                  <a:cubicBezTo>
                    <a:pt x="1072" y="2"/>
                    <a:pt x="1044" y="1"/>
                    <a:pt x="101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8"/>
            <p:cNvSpPr/>
            <p:nvPr/>
          </p:nvSpPr>
          <p:spPr>
            <a:xfrm>
              <a:off x="4944525" y="2544575"/>
              <a:ext cx="46600" cy="55375"/>
            </a:xfrm>
            <a:custGeom>
              <a:rect b="b" l="l" r="r" t="t"/>
              <a:pathLst>
                <a:path extrusionOk="0" h="2215" w="1864">
                  <a:moveTo>
                    <a:pt x="1535" y="1176"/>
                  </a:moveTo>
                  <a:lnTo>
                    <a:pt x="1535" y="1542"/>
                  </a:lnTo>
                  <a:cubicBezTo>
                    <a:pt x="1412" y="1790"/>
                    <a:pt x="1173" y="1980"/>
                    <a:pt x="900" y="1980"/>
                  </a:cubicBezTo>
                  <a:cubicBezTo>
                    <a:pt x="879" y="1980"/>
                    <a:pt x="857" y="1979"/>
                    <a:pt x="835" y="1976"/>
                  </a:cubicBezTo>
                  <a:cubicBezTo>
                    <a:pt x="501" y="1976"/>
                    <a:pt x="301" y="1776"/>
                    <a:pt x="301" y="1576"/>
                  </a:cubicBezTo>
                  <a:cubicBezTo>
                    <a:pt x="301" y="1342"/>
                    <a:pt x="435" y="1176"/>
                    <a:pt x="835" y="1176"/>
                  </a:cubicBezTo>
                  <a:close/>
                  <a:moveTo>
                    <a:pt x="1044" y="1"/>
                  </a:moveTo>
                  <a:cubicBezTo>
                    <a:pt x="1008" y="1"/>
                    <a:pt x="972" y="3"/>
                    <a:pt x="935" y="8"/>
                  </a:cubicBezTo>
                  <a:cubicBezTo>
                    <a:pt x="635" y="8"/>
                    <a:pt x="301" y="108"/>
                    <a:pt x="68" y="308"/>
                  </a:cubicBezTo>
                  <a:lnTo>
                    <a:pt x="201" y="508"/>
                  </a:lnTo>
                  <a:cubicBezTo>
                    <a:pt x="375" y="363"/>
                    <a:pt x="575" y="269"/>
                    <a:pt x="800" y="269"/>
                  </a:cubicBezTo>
                  <a:cubicBezTo>
                    <a:pt x="833" y="269"/>
                    <a:pt x="867" y="271"/>
                    <a:pt x="902" y="275"/>
                  </a:cubicBezTo>
                  <a:cubicBezTo>
                    <a:pt x="1302" y="275"/>
                    <a:pt x="1535" y="475"/>
                    <a:pt x="1535" y="842"/>
                  </a:cubicBezTo>
                  <a:lnTo>
                    <a:pt x="1535" y="975"/>
                  </a:lnTo>
                  <a:lnTo>
                    <a:pt x="835" y="975"/>
                  </a:lnTo>
                  <a:cubicBezTo>
                    <a:pt x="201" y="975"/>
                    <a:pt x="1" y="1209"/>
                    <a:pt x="1" y="1576"/>
                  </a:cubicBezTo>
                  <a:cubicBezTo>
                    <a:pt x="1" y="1943"/>
                    <a:pt x="301" y="2210"/>
                    <a:pt x="801" y="2210"/>
                  </a:cubicBezTo>
                  <a:cubicBezTo>
                    <a:pt x="832" y="2213"/>
                    <a:pt x="862" y="2215"/>
                    <a:pt x="891" y="2215"/>
                  </a:cubicBezTo>
                  <a:cubicBezTo>
                    <a:pt x="1155" y="2215"/>
                    <a:pt x="1385" y="2083"/>
                    <a:pt x="1535" y="1843"/>
                  </a:cubicBezTo>
                  <a:lnTo>
                    <a:pt x="1535" y="2176"/>
                  </a:lnTo>
                  <a:lnTo>
                    <a:pt x="1802" y="2176"/>
                  </a:lnTo>
                  <a:lnTo>
                    <a:pt x="1802" y="842"/>
                  </a:lnTo>
                  <a:cubicBezTo>
                    <a:pt x="1864" y="378"/>
                    <a:pt x="1496" y="1"/>
                    <a:pt x="104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8"/>
            <p:cNvSpPr/>
            <p:nvPr/>
          </p:nvSpPr>
          <p:spPr>
            <a:xfrm>
              <a:off x="5009575" y="2544650"/>
              <a:ext cx="90900" cy="54350"/>
            </a:xfrm>
            <a:custGeom>
              <a:rect b="b" l="l" r="r" t="t"/>
              <a:pathLst>
                <a:path extrusionOk="0" h="2174" w="3636">
                  <a:moveTo>
                    <a:pt x="1017" y="1"/>
                  </a:moveTo>
                  <a:cubicBezTo>
                    <a:pt x="718" y="1"/>
                    <a:pt x="454" y="161"/>
                    <a:pt x="301" y="405"/>
                  </a:cubicBezTo>
                  <a:lnTo>
                    <a:pt x="301" y="5"/>
                  </a:lnTo>
                  <a:lnTo>
                    <a:pt x="1" y="5"/>
                  </a:lnTo>
                  <a:lnTo>
                    <a:pt x="1" y="2173"/>
                  </a:lnTo>
                  <a:lnTo>
                    <a:pt x="301" y="2173"/>
                  </a:lnTo>
                  <a:lnTo>
                    <a:pt x="301" y="1039"/>
                  </a:lnTo>
                  <a:cubicBezTo>
                    <a:pt x="269" y="624"/>
                    <a:pt x="574" y="270"/>
                    <a:pt x="980" y="270"/>
                  </a:cubicBezTo>
                  <a:cubicBezTo>
                    <a:pt x="998" y="270"/>
                    <a:pt x="1016" y="270"/>
                    <a:pt x="1035" y="272"/>
                  </a:cubicBezTo>
                  <a:cubicBezTo>
                    <a:pt x="1435" y="272"/>
                    <a:pt x="1669" y="505"/>
                    <a:pt x="1669" y="939"/>
                  </a:cubicBezTo>
                  <a:lnTo>
                    <a:pt x="1669" y="2173"/>
                  </a:lnTo>
                  <a:lnTo>
                    <a:pt x="1935" y="2173"/>
                  </a:lnTo>
                  <a:lnTo>
                    <a:pt x="1935" y="1039"/>
                  </a:lnTo>
                  <a:cubicBezTo>
                    <a:pt x="1904" y="624"/>
                    <a:pt x="2208" y="270"/>
                    <a:pt x="2615" y="270"/>
                  </a:cubicBezTo>
                  <a:cubicBezTo>
                    <a:pt x="2633" y="270"/>
                    <a:pt x="2651" y="270"/>
                    <a:pt x="2669" y="272"/>
                  </a:cubicBezTo>
                  <a:cubicBezTo>
                    <a:pt x="3070" y="272"/>
                    <a:pt x="3303" y="505"/>
                    <a:pt x="3303" y="939"/>
                  </a:cubicBezTo>
                  <a:lnTo>
                    <a:pt x="3303" y="2173"/>
                  </a:lnTo>
                  <a:lnTo>
                    <a:pt x="3603" y="2173"/>
                  </a:lnTo>
                  <a:lnTo>
                    <a:pt x="3603" y="939"/>
                  </a:lnTo>
                  <a:cubicBezTo>
                    <a:pt x="3635" y="425"/>
                    <a:pt x="3265" y="3"/>
                    <a:pt x="2760" y="3"/>
                  </a:cubicBezTo>
                  <a:cubicBezTo>
                    <a:pt x="2741" y="3"/>
                    <a:pt x="2722" y="4"/>
                    <a:pt x="2703" y="5"/>
                  </a:cubicBezTo>
                  <a:cubicBezTo>
                    <a:pt x="2675" y="2"/>
                    <a:pt x="2646" y="1"/>
                    <a:pt x="2618" y="1"/>
                  </a:cubicBezTo>
                  <a:cubicBezTo>
                    <a:pt x="2314" y="1"/>
                    <a:pt x="2021" y="164"/>
                    <a:pt x="1869" y="439"/>
                  </a:cubicBezTo>
                  <a:cubicBezTo>
                    <a:pt x="1747" y="164"/>
                    <a:pt x="1457" y="1"/>
                    <a:pt x="1178" y="1"/>
                  </a:cubicBezTo>
                  <a:cubicBezTo>
                    <a:pt x="1153" y="1"/>
                    <a:pt x="1127" y="2"/>
                    <a:pt x="1102" y="5"/>
                  </a:cubicBezTo>
                  <a:cubicBezTo>
                    <a:pt x="1073" y="2"/>
                    <a:pt x="1045" y="1"/>
                    <a:pt x="101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8"/>
            <p:cNvSpPr/>
            <p:nvPr/>
          </p:nvSpPr>
          <p:spPr>
            <a:xfrm>
              <a:off x="5112150" y="2544150"/>
              <a:ext cx="55075" cy="55475"/>
            </a:xfrm>
            <a:custGeom>
              <a:rect b="b" l="l" r="r" t="t"/>
              <a:pathLst>
                <a:path extrusionOk="0" h="2219" w="2203">
                  <a:moveTo>
                    <a:pt x="1135" y="217"/>
                  </a:moveTo>
                  <a:cubicBezTo>
                    <a:pt x="1518" y="217"/>
                    <a:pt x="1902" y="475"/>
                    <a:pt x="1902" y="992"/>
                  </a:cubicBezTo>
                  <a:lnTo>
                    <a:pt x="368" y="992"/>
                  </a:lnTo>
                  <a:cubicBezTo>
                    <a:pt x="368" y="475"/>
                    <a:pt x="751" y="217"/>
                    <a:pt x="1135" y="217"/>
                  </a:cubicBezTo>
                  <a:close/>
                  <a:moveTo>
                    <a:pt x="1101" y="0"/>
                  </a:moveTo>
                  <a:cubicBezTo>
                    <a:pt x="551" y="0"/>
                    <a:pt x="1" y="375"/>
                    <a:pt x="34" y="1126"/>
                  </a:cubicBezTo>
                  <a:cubicBezTo>
                    <a:pt x="56" y="1789"/>
                    <a:pt x="606" y="2218"/>
                    <a:pt x="1178" y="2218"/>
                  </a:cubicBezTo>
                  <a:cubicBezTo>
                    <a:pt x="1469" y="2218"/>
                    <a:pt x="1766" y="2107"/>
                    <a:pt x="2002" y="1860"/>
                  </a:cubicBezTo>
                  <a:lnTo>
                    <a:pt x="1869" y="1693"/>
                  </a:lnTo>
                  <a:cubicBezTo>
                    <a:pt x="1669" y="1860"/>
                    <a:pt x="1435" y="1960"/>
                    <a:pt x="1202" y="1960"/>
                  </a:cubicBezTo>
                  <a:cubicBezTo>
                    <a:pt x="1182" y="1961"/>
                    <a:pt x="1162" y="1962"/>
                    <a:pt x="1142" y="1962"/>
                  </a:cubicBezTo>
                  <a:cubicBezTo>
                    <a:pt x="732" y="1962"/>
                    <a:pt x="368" y="1640"/>
                    <a:pt x="368" y="1226"/>
                  </a:cubicBezTo>
                  <a:lnTo>
                    <a:pt x="2169" y="1226"/>
                  </a:lnTo>
                  <a:cubicBezTo>
                    <a:pt x="2169" y="1159"/>
                    <a:pt x="2169" y="1159"/>
                    <a:pt x="2169" y="1126"/>
                  </a:cubicBezTo>
                  <a:cubicBezTo>
                    <a:pt x="2202" y="375"/>
                    <a:pt x="1652" y="0"/>
                    <a:pt x="11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8"/>
            <p:cNvSpPr/>
            <p:nvPr/>
          </p:nvSpPr>
          <p:spPr>
            <a:xfrm>
              <a:off x="4835300" y="3691425"/>
              <a:ext cx="26700" cy="35875"/>
            </a:xfrm>
            <a:custGeom>
              <a:rect b="b" l="l" r="r" t="t"/>
              <a:pathLst>
                <a:path extrusionOk="0" h="1435" w="1068">
                  <a:moveTo>
                    <a:pt x="601" y="0"/>
                  </a:moveTo>
                  <a:cubicBezTo>
                    <a:pt x="234" y="0"/>
                    <a:pt x="67" y="200"/>
                    <a:pt x="67" y="434"/>
                  </a:cubicBezTo>
                  <a:cubicBezTo>
                    <a:pt x="67" y="934"/>
                    <a:pt x="901" y="734"/>
                    <a:pt x="901" y="1068"/>
                  </a:cubicBezTo>
                  <a:cubicBezTo>
                    <a:pt x="901" y="1201"/>
                    <a:pt x="801" y="1268"/>
                    <a:pt x="567" y="1268"/>
                  </a:cubicBezTo>
                  <a:cubicBezTo>
                    <a:pt x="367" y="1268"/>
                    <a:pt x="234" y="1234"/>
                    <a:pt x="100" y="1134"/>
                  </a:cubicBezTo>
                  <a:lnTo>
                    <a:pt x="0" y="1268"/>
                  </a:lnTo>
                  <a:cubicBezTo>
                    <a:pt x="167" y="1401"/>
                    <a:pt x="334" y="1435"/>
                    <a:pt x="534" y="1435"/>
                  </a:cubicBezTo>
                  <a:cubicBezTo>
                    <a:pt x="901" y="1435"/>
                    <a:pt x="1068" y="1268"/>
                    <a:pt x="1068" y="1068"/>
                  </a:cubicBezTo>
                  <a:cubicBezTo>
                    <a:pt x="1068" y="534"/>
                    <a:pt x="234" y="767"/>
                    <a:pt x="234" y="401"/>
                  </a:cubicBezTo>
                  <a:cubicBezTo>
                    <a:pt x="234" y="300"/>
                    <a:pt x="334" y="200"/>
                    <a:pt x="601" y="200"/>
                  </a:cubicBezTo>
                  <a:cubicBezTo>
                    <a:pt x="734" y="200"/>
                    <a:pt x="867" y="234"/>
                    <a:pt x="967" y="300"/>
                  </a:cubicBezTo>
                  <a:lnTo>
                    <a:pt x="1034" y="134"/>
                  </a:lnTo>
                  <a:cubicBezTo>
                    <a:pt x="901" y="34"/>
                    <a:pt x="767" y="0"/>
                    <a:pt x="601" y="0"/>
                  </a:cubicBez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8"/>
            <p:cNvSpPr/>
            <p:nvPr/>
          </p:nvSpPr>
          <p:spPr>
            <a:xfrm>
              <a:off x="4868650" y="3689325"/>
              <a:ext cx="5850" cy="37975"/>
            </a:xfrm>
            <a:custGeom>
              <a:rect b="b" l="l" r="r" t="t"/>
              <a:pathLst>
                <a:path extrusionOk="0" h="1519" w="234">
                  <a:moveTo>
                    <a:pt x="117" y="1"/>
                  </a:moveTo>
                  <a:cubicBezTo>
                    <a:pt x="59" y="1"/>
                    <a:pt x="0" y="51"/>
                    <a:pt x="0" y="151"/>
                  </a:cubicBezTo>
                  <a:cubicBezTo>
                    <a:pt x="0" y="218"/>
                    <a:pt x="34" y="251"/>
                    <a:pt x="134" y="251"/>
                  </a:cubicBezTo>
                  <a:cubicBezTo>
                    <a:pt x="201" y="251"/>
                    <a:pt x="234" y="218"/>
                    <a:pt x="234" y="151"/>
                  </a:cubicBezTo>
                  <a:cubicBezTo>
                    <a:pt x="234" y="51"/>
                    <a:pt x="176" y="1"/>
                    <a:pt x="117" y="1"/>
                  </a:cubicBezTo>
                  <a:close/>
                  <a:moveTo>
                    <a:pt x="34" y="451"/>
                  </a:moveTo>
                  <a:lnTo>
                    <a:pt x="34" y="1519"/>
                  </a:lnTo>
                  <a:lnTo>
                    <a:pt x="201" y="1519"/>
                  </a:lnTo>
                  <a:lnTo>
                    <a:pt x="201" y="451"/>
                  </a:ln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8"/>
            <p:cNvSpPr/>
            <p:nvPr/>
          </p:nvSpPr>
          <p:spPr>
            <a:xfrm>
              <a:off x="4876975" y="3700600"/>
              <a:ext cx="32475" cy="36950"/>
            </a:xfrm>
            <a:custGeom>
              <a:rect b="b" l="l" r="r" t="t"/>
              <a:pathLst>
                <a:path extrusionOk="0" h="1478" w="1299">
                  <a:moveTo>
                    <a:pt x="701" y="167"/>
                  </a:moveTo>
                  <a:cubicBezTo>
                    <a:pt x="902" y="167"/>
                    <a:pt x="1068" y="300"/>
                    <a:pt x="1068" y="501"/>
                  </a:cubicBezTo>
                  <a:cubicBezTo>
                    <a:pt x="1068" y="710"/>
                    <a:pt x="889" y="855"/>
                    <a:pt x="713" y="855"/>
                  </a:cubicBezTo>
                  <a:cubicBezTo>
                    <a:pt x="637" y="855"/>
                    <a:pt x="562" y="828"/>
                    <a:pt x="501" y="767"/>
                  </a:cubicBezTo>
                  <a:cubicBezTo>
                    <a:pt x="268" y="567"/>
                    <a:pt x="401" y="167"/>
                    <a:pt x="701" y="167"/>
                  </a:cubicBezTo>
                  <a:close/>
                  <a:moveTo>
                    <a:pt x="701" y="0"/>
                  </a:moveTo>
                  <a:cubicBezTo>
                    <a:pt x="1" y="0"/>
                    <a:pt x="1" y="1034"/>
                    <a:pt x="701" y="1034"/>
                  </a:cubicBezTo>
                  <a:cubicBezTo>
                    <a:pt x="835" y="1034"/>
                    <a:pt x="968" y="968"/>
                    <a:pt x="1068" y="867"/>
                  </a:cubicBezTo>
                  <a:lnTo>
                    <a:pt x="1068" y="934"/>
                  </a:lnTo>
                  <a:cubicBezTo>
                    <a:pt x="1068" y="1201"/>
                    <a:pt x="968" y="1301"/>
                    <a:pt x="701" y="1301"/>
                  </a:cubicBezTo>
                  <a:cubicBezTo>
                    <a:pt x="568" y="1301"/>
                    <a:pt x="401" y="1268"/>
                    <a:pt x="301" y="1168"/>
                  </a:cubicBezTo>
                  <a:lnTo>
                    <a:pt x="201" y="1301"/>
                  </a:lnTo>
                  <a:cubicBezTo>
                    <a:pt x="335" y="1435"/>
                    <a:pt x="535" y="1468"/>
                    <a:pt x="701" y="1468"/>
                  </a:cubicBezTo>
                  <a:cubicBezTo>
                    <a:pt x="733" y="1474"/>
                    <a:pt x="765" y="1477"/>
                    <a:pt x="795" y="1477"/>
                  </a:cubicBezTo>
                  <a:cubicBezTo>
                    <a:pt x="1083" y="1477"/>
                    <a:pt x="1299" y="1206"/>
                    <a:pt x="1269" y="934"/>
                  </a:cubicBezTo>
                  <a:lnTo>
                    <a:pt x="1269" y="0"/>
                  </a:lnTo>
                  <a:lnTo>
                    <a:pt x="1102" y="0"/>
                  </a:lnTo>
                  <a:lnTo>
                    <a:pt x="1102" y="167"/>
                  </a:lnTo>
                  <a:cubicBezTo>
                    <a:pt x="1002" y="67"/>
                    <a:pt x="835" y="0"/>
                    <a:pt x="701" y="0"/>
                  </a:cubicBez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
            <p:cNvSpPr/>
            <p:nvPr/>
          </p:nvSpPr>
          <p:spPr>
            <a:xfrm>
              <a:off x="4917850" y="3700500"/>
              <a:ext cx="25825" cy="26800"/>
            </a:xfrm>
            <a:custGeom>
              <a:rect b="b" l="l" r="r" t="t"/>
              <a:pathLst>
                <a:path extrusionOk="0" h="1072" w="1033">
                  <a:moveTo>
                    <a:pt x="613" y="1"/>
                  </a:moveTo>
                  <a:cubicBezTo>
                    <a:pt x="598" y="1"/>
                    <a:pt x="583" y="2"/>
                    <a:pt x="568" y="4"/>
                  </a:cubicBezTo>
                  <a:cubicBezTo>
                    <a:pt x="401" y="4"/>
                    <a:pt x="267" y="71"/>
                    <a:pt x="167" y="171"/>
                  </a:cubicBezTo>
                  <a:lnTo>
                    <a:pt x="167" y="4"/>
                  </a:lnTo>
                  <a:lnTo>
                    <a:pt x="0" y="4"/>
                  </a:lnTo>
                  <a:lnTo>
                    <a:pt x="0" y="1072"/>
                  </a:lnTo>
                  <a:lnTo>
                    <a:pt x="201" y="1072"/>
                  </a:lnTo>
                  <a:lnTo>
                    <a:pt x="201" y="538"/>
                  </a:lnTo>
                  <a:cubicBezTo>
                    <a:pt x="167" y="338"/>
                    <a:pt x="334" y="171"/>
                    <a:pt x="534" y="171"/>
                  </a:cubicBezTo>
                  <a:cubicBezTo>
                    <a:pt x="701" y="171"/>
                    <a:pt x="801" y="271"/>
                    <a:pt x="801" y="505"/>
                  </a:cubicBezTo>
                  <a:lnTo>
                    <a:pt x="801" y="1072"/>
                  </a:lnTo>
                  <a:lnTo>
                    <a:pt x="1001" y="1072"/>
                  </a:lnTo>
                  <a:lnTo>
                    <a:pt x="1001" y="471"/>
                  </a:lnTo>
                  <a:cubicBezTo>
                    <a:pt x="1032" y="221"/>
                    <a:pt x="830" y="1"/>
                    <a:pt x="613" y="1"/>
                  </a:cubicBez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8"/>
            <p:cNvSpPr/>
            <p:nvPr/>
          </p:nvSpPr>
          <p:spPr>
            <a:xfrm>
              <a:off x="4964600" y="3700600"/>
              <a:ext cx="25000" cy="26925"/>
            </a:xfrm>
            <a:custGeom>
              <a:rect b="b" l="l" r="r" t="t"/>
              <a:pathLst>
                <a:path extrusionOk="0" h="1077" w="1000">
                  <a:moveTo>
                    <a:pt x="32" y="0"/>
                  </a:moveTo>
                  <a:lnTo>
                    <a:pt x="32" y="634"/>
                  </a:lnTo>
                  <a:cubicBezTo>
                    <a:pt x="1" y="852"/>
                    <a:pt x="174" y="1071"/>
                    <a:pt x="415" y="1071"/>
                  </a:cubicBezTo>
                  <a:cubicBezTo>
                    <a:pt x="431" y="1071"/>
                    <a:pt x="448" y="1070"/>
                    <a:pt x="465" y="1068"/>
                  </a:cubicBezTo>
                  <a:cubicBezTo>
                    <a:pt x="488" y="1073"/>
                    <a:pt x="511" y="1076"/>
                    <a:pt x="534" y="1076"/>
                  </a:cubicBezTo>
                  <a:cubicBezTo>
                    <a:pt x="644" y="1076"/>
                    <a:pt x="750" y="1011"/>
                    <a:pt x="832" y="901"/>
                  </a:cubicBezTo>
                  <a:lnTo>
                    <a:pt x="832" y="1068"/>
                  </a:lnTo>
                  <a:lnTo>
                    <a:pt x="999" y="1068"/>
                  </a:lnTo>
                  <a:lnTo>
                    <a:pt x="999" y="0"/>
                  </a:lnTo>
                  <a:lnTo>
                    <a:pt x="832" y="0"/>
                  </a:lnTo>
                  <a:lnTo>
                    <a:pt x="832" y="567"/>
                  </a:lnTo>
                  <a:cubicBezTo>
                    <a:pt x="832" y="750"/>
                    <a:pt x="721" y="905"/>
                    <a:pt x="549" y="905"/>
                  </a:cubicBezTo>
                  <a:cubicBezTo>
                    <a:pt x="533" y="905"/>
                    <a:pt x="516" y="904"/>
                    <a:pt x="499" y="901"/>
                  </a:cubicBezTo>
                  <a:cubicBezTo>
                    <a:pt x="299" y="901"/>
                    <a:pt x="199" y="801"/>
                    <a:pt x="199" y="601"/>
                  </a:cubicBezTo>
                  <a:lnTo>
                    <a:pt x="199" y="0"/>
                  </a:ln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8"/>
            <p:cNvSpPr/>
            <p:nvPr/>
          </p:nvSpPr>
          <p:spPr>
            <a:xfrm>
              <a:off x="4998750" y="3700600"/>
              <a:ext cx="28325" cy="36700"/>
            </a:xfrm>
            <a:custGeom>
              <a:rect b="b" l="l" r="r" t="t"/>
              <a:pathLst>
                <a:path extrusionOk="0" h="1468" w="1133">
                  <a:moveTo>
                    <a:pt x="540" y="190"/>
                  </a:moveTo>
                  <a:cubicBezTo>
                    <a:pt x="720" y="190"/>
                    <a:pt x="901" y="332"/>
                    <a:pt x="901" y="534"/>
                  </a:cubicBezTo>
                  <a:cubicBezTo>
                    <a:pt x="932" y="719"/>
                    <a:pt x="791" y="904"/>
                    <a:pt x="585" y="904"/>
                  </a:cubicBezTo>
                  <a:cubicBezTo>
                    <a:pt x="568" y="904"/>
                    <a:pt x="551" y="903"/>
                    <a:pt x="534" y="901"/>
                  </a:cubicBezTo>
                  <a:cubicBezTo>
                    <a:pt x="234" y="901"/>
                    <a:pt x="67" y="534"/>
                    <a:pt x="300" y="300"/>
                  </a:cubicBezTo>
                  <a:cubicBezTo>
                    <a:pt x="366" y="224"/>
                    <a:pt x="453" y="190"/>
                    <a:pt x="540" y="190"/>
                  </a:cubicBezTo>
                  <a:close/>
                  <a:moveTo>
                    <a:pt x="0" y="0"/>
                  </a:moveTo>
                  <a:lnTo>
                    <a:pt x="0" y="1468"/>
                  </a:lnTo>
                  <a:lnTo>
                    <a:pt x="200" y="1468"/>
                  </a:lnTo>
                  <a:lnTo>
                    <a:pt x="200" y="901"/>
                  </a:lnTo>
                  <a:cubicBezTo>
                    <a:pt x="283" y="1011"/>
                    <a:pt x="389" y="1076"/>
                    <a:pt x="499" y="1076"/>
                  </a:cubicBezTo>
                  <a:cubicBezTo>
                    <a:pt x="521" y="1076"/>
                    <a:pt x="544" y="1073"/>
                    <a:pt x="567" y="1068"/>
                  </a:cubicBezTo>
                  <a:cubicBezTo>
                    <a:pt x="584" y="1069"/>
                    <a:pt x="601" y="1070"/>
                    <a:pt x="618" y="1070"/>
                  </a:cubicBezTo>
                  <a:cubicBezTo>
                    <a:pt x="897" y="1070"/>
                    <a:pt x="1132" y="817"/>
                    <a:pt x="1101" y="534"/>
                  </a:cubicBezTo>
                  <a:cubicBezTo>
                    <a:pt x="1101" y="234"/>
                    <a:pt x="867" y="0"/>
                    <a:pt x="567" y="0"/>
                  </a:cubicBezTo>
                  <a:cubicBezTo>
                    <a:pt x="400" y="0"/>
                    <a:pt x="267" y="67"/>
                    <a:pt x="200" y="167"/>
                  </a:cubicBezTo>
                  <a:lnTo>
                    <a:pt x="200" y="0"/>
                  </a:ln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
            <p:cNvSpPr/>
            <p:nvPr/>
          </p:nvSpPr>
          <p:spPr>
            <a:xfrm>
              <a:off x="4839450" y="3387875"/>
              <a:ext cx="27550" cy="35875"/>
            </a:xfrm>
            <a:custGeom>
              <a:rect b="b" l="l" r="r" t="t"/>
              <a:pathLst>
                <a:path extrusionOk="0" h="1435" w="1102">
                  <a:moveTo>
                    <a:pt x="568" y="0"/>
                  </a:moveTo>
                  <a:cubicBezTo>
                    <a:pt x="201" y="0"/>
                    <a:pt x="34" y="167"/>
                    <a:pt x="34" y="400"/>
                  </a:cubicBezTo>
                  <a:cubicBezTo>
                    <a:pt x="34" y="934"/>
                    <a:pt x="868" y="734"/>
                    <a:pt x="868" y="1034"/>
                  </a:cubicBezTo>
                  <a:cubicBezTo>
                    <a:pt x="868" y="1134"/>
                    <a:pt x="768" y="1201"/>
                    <a:pt x="535" y="1201"/>
                  </a:cubicBezTo>
                  <a:cubicBezTo>
                    <a:pt x="368" y="1201"/>
                    <a:pt x="201" y="1168"/>
                    <a:pt x="101" y="1068"/>
                  </a:cubicBezTo>
                  <a:lnTo>
                    <a:pt x="1" y="1268"/>
                  </a:lnTo>
                  <a:cubicBezTo>
                    <a:pt x="168" y="1368"/>
                    <a:pt x="334" y="1435"/>
                    <a:pt x="535" y="1435"/>
                  </a:cubicBezTo>
                  <a:cubicBezTo>
                    <a:pt x="935" y="1435"/>
                    <a:pt x="1102" y="1234"/>
                    <a:pt x="1102" y="1001"/>
                  </a:cubicBezTo>
                  <a:cubicBezTo>
                    <a:pt x="1102" y="501"/>
                    <a:pt x="268" y="701"/>
                    <a:pt x="268" y="400"/>
                  </a:cubicBezTo>
                  <a:cubicBezTo>
                    <a:pt x="268" y="300"/>
                    <a:pt x="368" y="200"/>
                    <a:pt x="568" y="200"/>
                  </a:cubicBezTo>
                  <a:cubicBezTo>
                    <a:pt x="701" y="200"/>
                    <a:pt x="835" y="234"/>
                    <a:pt x="968" y="300"/>
                  </a:cubicBezTo>
                  <a:lnTo>
                    <a:pt x="1035" y="100"/>
                  </a:lnTo>
                  <a:cubicBezTo>
                    <a:pt x="902" y="34"/>
                    <a:pt x="735" y="0"/>
                    <a:pt x="5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
            <p:cNvSpPr/>
            <p:nvPr/>
          </p:nvSpPr>
          <p:spPr>
            <a:xfrm>
              <a:off x="4871975" y="3384750"/>
              <a:ext cx="8375" cy="38175"/>
            </a:xfrm>
            <a:custGeom>
              <a:rect b="b" l="l" r="r" t="t"/>
              <a:pathLst>
                <a:path extrusionOk="0" h="1527" w="335">
                  <a:moveTo>
                    <a:pt x="168" y="0"/>
                  </a:moveTo>
                  <a:cubicBezTo>
                    <a:pt x="93" y="0"/>
                    <a:pt x="18" y="42"/>
                    <a:pt x="1" y="125"/>
                  </a:cubicBezTo>
                  <a:cubicBezTo>
                    <a:pt x="1" y="225"/>
                    <a:pt x="68" y="292"/>
                    <a:pt x="168" y="292"/>
                  </a:cubicBezTo>
                  <a:cubicBezTo>
                    <a:pt x="268" y="292"/>
                    <a:pt x="334" y="225"/>
                    <a:pt x="334" y="125"/>
                  </a:cubicBezTo>
                  <a:cubicBezTo>
                    <a:pt x="318" y="42"/>
                    <a:pt x="243" y="0"/>
                    <a:pt x="168" y="0"/>
                  </a:cubicBezTo>
                  <a:close/>
                  <a:moveTo>
                    <a:pt x="34" y="459"/>
                  </a:moveTo>
                  <a:lnTo>
                    <a:pt x="34" y="1526"/>
                  </a:lnTo>
                  <a:lnTo>
                    <a:pt x="301" y="1526"/>
                  </a:lnTo>
                  <a:lnTo>
                    <a:pt x="301" y="45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4885325" y="3396200"/>
              <a:ext cx="29950" cy="37625"/>
            </a:xfrm>
            <a:custGeom>
              <a:rect b="b" l="l" r="r" t="t"/>
              <a:pathLst>
                <a:path extrusionOk="0" h="1505" w="1198">
                  <a:moveTo>
                    <a:pt x="579" y="180"/>
                  </a:moveTo>
                  <a:cubicBezTo>
                    <a:pt x="753" y="180"/>
                    <a:pt x="924" y="325"/>
                    <a:pt x="901" y="534"/>
                  </a:cubicBezTo>
                  <a:lnTo>
                    <a:pt x="901" y="501"/>
                  </a:lnTo>
                  <a:cubicBezTo>
                    <a:pt x="901" y="701"/>
                    <a:pt x="768" y="835"/>
                    <a:pt x="568" y="835"/>
                  </a:cubicBezTo>
                  <a:cubicBezTo>
                    <a:pt x="267" y="835"/>
                    <a:pt x="134" y="468"/>
                    <a:pt x="367" y="268"/>
                  </a:cubicBezTo>
                  <a:cubicBezTo>
                    <a:pt x="428" y="207"/>
                    <a:pt x="503" y="180"/>
                    <a:pt x="579" y="180"/>
                  </a:cubicBezTo>
                  <a:close/>
                  <a:moveTo>
                    <a:pt x="534" y="1"/>
                  </a:moveTo>
                  <a:cubicBezTo>
                    <a:pt x="234" y="1"/>
                    <a:pt x="1" y="234"/>
                    <a:pt x="1" y="534"/>
                  </a:cubicBezTo>
                  <a:cubicBezTo>
                    <a:pt x="1" y="786"/>
                    <a:pt x="208" y="1038"/>
                    <a:pt x="483" y="1038"/>
                  </a:cubicBezTo>
                  <a:cubicBezTo>
                    <a:pt x="500" y="1038"/>
                    <a:pt x="517" y="1037"/>
                    <a:pt x="534" y="1035"/>
                  </a:cubicBezTo>
                  <a:cubicBezTo>
                    <a:pt x="668" y="1035"/>
                    <a:pt x="801" y="1001"/>
                    <a:pt x="901" y="901"/>
                  </a:cubicBezTo>
                  <a:lnTo>
                    <a:pt x="901" y="968"/>
                  </a:lnTo>
                  <a:cubicBezTo>
                    <a:pt x="901" y="1168"/>
                    <a:pt x="801" y="1268"/>
                    <a:pt x="568" y="1268"/>
                  </a:cubicBezTo>
                  <a:cubicBezTo>
                    <a:pt x="401" y="1268"/>
                    <a:pt x="267" y="1235"/>
                    <a:pt x="167" y="1135"/>
                  </a:cubicBezTo>
                  <a:lnTo>
                    <a:pt x="67" y="1335"/>
                  </a:lnTo>
                  <a:cubicBezTo>
                    <a:pt x="201" y="1435"/>
                    <a:pt x="401" y="1502"/>
                    <a:pt x="568" y="1502"/>
                  </a:cubicBezTo>
                  <a:cubicBezTo>
                    <a:pt x="587" y="1504"/>
                    <a:pt x="605" y="1505"/>
                    <a:pt x="624" y="1505"/>
                  </a:cubicBezTo>
                  <a:cubicBezTo>
                    <a:pt x="934" y="1505"/>
                    <a:pt x="1198" y="1249"/>
                    <a:pt x="1135" y="935"/>
                  </a:cubicBezTo>
                  <a:lnTo>
                    <a:pt x="1135" y="34"/>
                  </a:lnTo>
                  <a:lnTo>
                    <a:pt x="901" y="34"/>
                  </a:lnTo>
                  <a:lnTo>
                    <a:pt x="901" y="168"/>
                  </a:lnTo>
                  <a:cubicBezTo>
                    <a:pt x="801" y="67"/>
                    <a:pt x="668" y="1"/>
                    <a:pt x="5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4922025" y="3396200"/>
              <a:ext cx="26700" cy="26725"/>
            </a:xfrm>
            <a:custGeom>
              <a:rect b="b" l="l" r="r" t="t"/>
              <a:pathLst>
                <a:path extrusionOk="0" h="1069" w="1068">
                  <a:moveTo>
                    <a:pt x="601" y="1"/>
                  </a:moveTo>
                  <a:cubicBezTo>
                    <a:pt x="467" y="1"/>
                    <a:pt x="334" y="67"/>
                    <a:pt x="234" y="168"/>
                  </a:cubicBezTo>
                  <a:lnTo>
                    <a:pt x="234" y="34"/>
                  </a:lnTo>
                  <a:lnTo>
                    <a:pt x="0" y="34"/>
                  </a:lnTo>
                  <a:lnTo>
                    <a:pt x="0" y="1068"/>
                  </a:lnTo>
                  <a:lnTo>
                    <a:pt x="267" y="1068"/>
                  </a:lnTo>
                  <a:lnTo>
                    <a:pt x="267" y="534"/>
                  </a:lnTo>
                  <a:cubicBezTo>
                    <a:pt x="234" y="368"/>
                    <a:pt x="367" y="201"/>
                    <a:pt x="567" y="201"/>
                  </a:cubicBezTo>
                  <a:cubicBezTo>
                    <a:pt x="701" y="201"/>
                    <a:pt x="801" y="301"/>
                    <a:pt x="801" y="501"/>
                  </a:cubicBezTo>
                  <a:lnTo>
                    <a:pt x="801" y="1068"/>
                  </a:lnTo>
                  <a:lnTo>
                    <a:pt x="1068" y="1068"/>
                  </a:lnTo>
                  <a:lnTo>
                    <a:pt x="1068" y="468"/>
                  </a:lnTo>
                  <a:cubicBezTo>
                    <a:pt x="1068" y="201"/>
                    <a:pt x="868" y="1"/>
                    <a:pt x="6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4969550" y="3384750"/>
              <a:ext cx="8375" cy="38175"/>
            </a:xfrm>
            <a:custGeom>
              <a:rect b="b" l="l" r="r" t="t"/>
              <a:pathLst>
                <a:path extrusionOk="0" h="1527" w="335">
                  <a:moveTo>
                    <a:pt x="167" y="0"/>
                  </a:moveTo>
                  <a:cubicBezTo>
                    <a:pt x="92" y="0"/>
                    <a:pt x="17" y="42"/>
                    <a:pt x="1" y="125"/>
                  </a:cubicBezTo>
                  <a:cubicBezTo>
                    <a:pt x="1" y="225"/>
                    <a:pt x="67" y="292"/>
                    <a:pt x="167" y="292"/>
                  </a:cubicBezTo>
                  <a:cubicBezTo>
                    <a:pt x="234" y="292"/>
                    <a:pt x="334" y="225"/>
                    <a:pt x="334" y="125"/>
                  </a:cubicBezTo>
                  <a:cubicBezTo>
                    <a:pt x="318" y="42"/>
                    <a:pt x="242" y="0"/>
                    <a:pt x="167" y="0"/>
                  </a:cubicBezTo>
                  <a:close/>
                  <a:moveTo>
                    <a:pt x="34" y="459"/>
                  </a:moveTo>
                  <a:lnTo>
                    <a:pt x="34" y="1526"/>
                  </a:lnTo>
                  <a:lnTo>
                    <a:pt x="267" y="1526"/>
                  </a:lnTo>
                  <a:lnTo>
                    <a:pt x="267" y="45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4984575" y="3396200"/>
              <a:ext cx="26700" cy="26725"/>
            </a:xfrm>
            <a:custGeom>
              <a:rect b="b" l="l" r="r" t="t"/>
              <a:pathLst>
                <a:path extrusionOk="0" h="1069" w="1068">
                  <a:moveTo>
                    <a:pt x="600" y="1"/>
                  </a:moveTo>
                  <a:cubicBezTo>
                    <a:pt x="467" y="1"/>
                    <a:pt x="334" y="67"/>
                    <a:pt x="234" y="168"/>
                  </a:cubicBezTo>
                  <a:lnTo>
                    <a:pt x="234" y="34"/>
                  </a:lnTo>
                  <a:lnTo>
                    <a:pt x="0" y="34"/>
                  </a:lnTo>
                  <a:lnTo>
                    <a:pt x="0" y="1068"/>
                  </a:lnTo>
                  <a:lnTo>
                    <a:pt x="267" y="1068"/>
                  </a:lnTo>
                  <a:lnTo>
                    <a:pt x="267" y="534"/>
                  </a:lnTo>
                  <a:cubicBezTo>
                    <a:pt x="234" y="368"/>
                    <a:pt x="367" y="201"/>
                    <a:pt x="567" y="201"/>
                  </a:cubicBezTo>
                  <a:cubicBezTo>
                    <a:pt x="701" y="201"/>
                    <a:pt x="801" y="301"/>
                    <a:pt x="801" y="501"/>
                  </a:cubicBezTo>
                  <a:lnTo>
                    <a:pt x="801" y="1068"/>
                  </a:lnTo>
                  <a:lnTo>
                    <a:pt x="1067" y="1068"/>
                  </a:lnTo>
                  <a:lnTo>
                    <a:pt x="1067" y="468"/>
                  </a:lnTo>
                  <a:cubicBezTo>
                    <a:pt x="1067" y="201"/>
                    <a:pt x="867" y="1"/>
                    <a:pt x="6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8"/>
            <p:cNvSpPr/>
            <p:nvPr/>
          </p:nvSpPr>
          <p:spPr>
            <a:xfrm>
              <a:off x="2521975" y="1436475"/>
              <a:ext cx="1208375" cy="2551850"/>
            </a:xfrm>
            <a:custGeom>
              <a:rect b="b" l="l" r="r" t="t"/>
              <a:pathLst>
                <a:path extrusionOk="0" h="102074" w="48335">
                  <a:moveTo>
                    <a:pt x="5671" y="0"/>
                  </a:moveTo>
                  <a:cubicBezTo>
                    <a:pt x="2536" y="0"/>
                    <a:pt x="0" y="2535"/>
                    <a:pt x="0" y="5671"/>
                  </a:cubicBezTo>
                  <a:lnTo>
                    <a:pt x="0" y="96403"/>
                  </a:lnTo>
                  <a:cubicBezTo>
                    <a:pt x="0" y="99505"/>
                    <a:pt x="2536" y="102040"/>
                    <a:pt x="5671" y="102040"/>
                  </a:cubicBezTo>
                  <a:lnTo>
                    <a:pt x="42664" y="102073"/>
                  </a:lnTo>
                  <a:cubicBezTo>
                    <a:pt x="45800" y="102073"/>
                    <a:pt x="48302" y="99538"/>
                    <a:pt x="48335" y="96403"/>
                  </a:cubicBezTo>
                  <a:lnTo>
                    <a:pt x="48335" y="5704"/>
                  </a:lnTo>
                  <a:cubicBezTo>
                    <a:pt x="48335" y="2589"/>
                    <a:pt x="45832" y="33"/>
                    <a:pt x="42725" y="33"/>
                  </a:cubicBezTo>
                  <a:cubicBezTo>
                    <a:pt x="42704" y="33"/>
                    <a:pt x="42684" y="33"/>
                    <a:pt x="42664" y="34"/>
                  </a:cubicBezTo>
                  <a:lnTo>
                    <a:pt x="35492" y="34"/>
                  </a:lnTo>
                  <a:cubicBezTo>
                    <a:pt x="34492" y="34"/>
                    <a:pt x="33691" y="868"/>
                    <a:pt x="33724" y="1835"/>
                  </a:cubicBezTo>
                  <a:lnTo>
                    <a:pt x="33724" y="3136"/>
                  </a:lnTo>
                  <a:cubicBezTo>
                    <a:pt x="33758" y="4137"/>
                    <a:pt x="32957" y="4937"/>
                    <a:pt x="31990" y="4971"/>
                  </a:cubicBezTo>
                  <a:lnTo>
                    <a:pt x="17980" y="4971"/>
                  </a:lnTo>
                  <a:cubicBezTo>
                    <a:pt x="16979" y="4937"/>
                    <a:pt x="16212" y="4137"/>
                    <a:pt x="16212" y="3136"/>
                  </a:cubicBezTo>
                  <a:lnTo>
                    <a:pt x="16212" y="1835"/>
                  </a:lnTo>
                  <a:cubicBezTo>
                    <a:pt x="16245" y="868"/>
                    <a:pt x="15478" y="34"/>
                    <a:pt x="144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
            <p:cNvSpPr/>
            <p:nvPr/>
          </p:nvSpPr>
          <p:spPr>
            <a:xfrm>
              <a:off x="2518625" y="1433975"/>
              <a:ext cx="1212575" cy="2554725"/>
            </a:xfrm>
            <a:custGeom>
              <a:rect b="b" l="l" r="r" t="t"/>
              <a:pathLst>
                <a:path extrusionOk="0" h="102189" w="48503">
                  <a:moveTo>
                    <a:pt x="42998" y="100"/>
                  </a:moveTo>
                  <a:lnTo>
                    <a:pt x="42798" y="134"/>
                  </a:lnTo>
                  <a:lnTo>
                    <a:pt x="42998" y="134"/>
                  </a:lnTo>
                  <a:cubicBezTo>
                    <a:pt x="43165" y="134"/>
                    <a:pt x="43365" y="134"/>
                    <a:pt x="43565" y="167"/>
                  </a:cubicBezTo>
                  <a:cubicBezTo>
                    <a:pt x="43365" y="134"/>
                    <a:pt x="43165" y="100"/>
                    <a:pt x="42998" y="100"/>
                  </a:cubicBezTo>
                  <a:close/>
                  <a:moveTo>
                    <a:pt x="16346" y="2902"/>
                  </a:moveTo>
                  <a:cubicBezTo>
                    <a:pt x="16313" y="3069"/>
                    <a:pt x="16313" y="3269"/>
                    <a:pt x="16346" y="3469"/>
                  </a:cubicBezTo>
                  <a:cubicBezTo>
                    <a:pt x="16363" y="3636"/>
                    <a:pt x="16413" y="3795"/>
                    <a:pt x="16488" y="3945"/>
                  </a:cubicBezTo>
                  <a:lnTo>
                    <a:pt x="16488" y="3945"/>
                  </a:lnTo>
                  <a:cubicBezTo>
                    <a:pt x="16413" y="3786"/>
                    <a:pt x="16363" y="3620"/>
                    <a:pt x="16346" y="3436"/>
                  </a:cubicBezTo>
                  <a:cubicBezTo>
                    <a:pt x="16346" y="3269"/>
                    <a:pt x="16346" y="3069"/>
                    <a:pt x="16346" y="2902"/>
                  </a:cubicBezTo>
                  <a:close/>
                  <a:moveTo>
                    <a:pt x="16488" y="3945"/>
                  </a:moveTo>
                  <a:cubicBezTo>
                    <a:pt x="16563" y="4103"/>
                    <a:pt x="16663" y="4253"/>
                    <a:pt x="16780" y="4403"/>
                  </a:cubicBezTo>
                  <a:cubicBezTo>
                    <a:pt x="16980" y="4637"/>
                    <a:pt x="17280" y="4837"/>
                    <a:pt x="17614" y="4937"/>
                  </a:cubicBezTo>
                  <a:cubicBezTo>
                    <a:pt x="17683" y="4951"/>
                    <a:pt x="17752" y="4959"/>
                    <a:pt x="17823" y="4964"/>
                  </a:cubicBezTo>
                  <a:lnTo>
                    <a:pt x="17823" y="4964"/>
                  </a:lnTo>
                  <a:cubicBezTo>
                    <a:pt x="17774" y="4955"/>
                    <a:pt x="17726" y="4946"/>
                    <a:pt x="17680" y="4937"/>
                  </a:cubicBezTo>
                  <a:cubicBezTo>
                    <a:pt x="17347" y="4870"/>
                    <a:pt x="17013" y="4670"/>
                    <a:pt x="16780" y="4370"/>
                  </a:cubicBezTo>
                  <a:cubicBezTo>
                    <a:pt x="16663" y="4237"/>
                    <a:pt x="16563" y="4095"/>
                    <a:pt x="16488" y="3945"/>
                  </a:cubicBezTo>
                  <a:close/>
                  <a:moveTo>
                    <a:pt x="35817" y="25"/>
                  </a:moveTo>
                  <a:cubicBezTo>
                    <a:pt x="35496" y="25"/>
                    <a:pt x="35194" y="85"/>
                    <a:pt x="34893" y="167"/>
                  </a:cubicBezTo>
                  <a:cubicBezTo>
                    <a:pt x="34492" y="334"/>
                    <a:pt x="34192" y="601"/>
                    <a:pt x="33992" y="968"/>
                  </a:cubicBezTo>
                  <a:cubicBezTo>
                    <a:pt x="33892" y="1168"/>
                    <a:pt x="33825" y="1368"/>
                    <a:pt x="33792" y="1568"/>
                  </a:cubicBezTo>
                  <a:cubicBezTo>
                    <a:pt x="33758" y="1802"/>
                    <a:pt x="33725" y="2002"/>
                    <a:pt x="33758" y="2235"/>
                  </a:cubicBezTo>
                  <a:lnTo>
                    <a:pt x="33758" y="2902"/>
                  </a:lnTo>
                  <a:cubicBezTo>
                    <a:pt x="33758" y="3136"/>
                    <a:pt x="33725" y="3369"/>
                    <a:pt x="33692" y="3603"/>
                  </a:cubicBezTo>
                  <a:cubicBezTo>
                    <a:pt x="33592" y="4070"/>
                    <a:pt x="33325" y="4470"/>
                    <a:pt x="32924" y="4737"/>
                  </a:cubicBezTo>
                  <a:cubicBezTo>
                    <a:pt x="32691" y="4870"/>
                    <a:pt x="32457" y="4937"/>
                    <a:pt x="32224" y="4970"/>
                  </a:cubicBezTo>
                  <a:lnTo>
                    <a:pt x="18147" y="4970"/>
                  </a:lnTo>
                  <a:cubicBezTo>
                    <a:pt x="18030" y="4970"/>
                    <a:pt x="17924" y="4970"/>
                    <a:pt x="17823" y="4964"/>
                  </a:cubicBezTo>
                  <a:lnTo>
                    <a:pt x="17823" y="4964"/>
                  </a:lnTo>
                  <a:cubicBezTo>
                    <a:pt x="17954" y="4986"/>
                    <a:pt x="18093" y="5004"/>
                    <a:pt x="18214" y="5004"/>
                  </a:cubicBezTo>
                  <a:lnTo>
                    <a:pt x="31523" y="5004"/>
                  </a:lnTo>
                  <a:cubicBezTo>
                    <a:pt x="31701" y="5004"/>
                    <a:pt x="31864" y="5019"/>
                    <a:pt x="32032" y="5019"/>
                  </a:cubicBezTo>
                  <a:cubicBezTo>
                    <a:pt x="32116" y="5019"/>
                    <a:pt x="32202" y="5015"/>
                    <a:pt x="32291" y="5004"/>
                  </a:cubicBezTo>
                  <a:cubicBezTo>
                    <a:pt x="32558" y="4970"/>
                    <a:pt x="32791" y="4870"/>
                    <a:pt x="33025" y="4737"/>
                  </a:cubicBezTo>
                  <a:cubicBezTo>
                    <a:pt x="33425" y="4470"/>
                    <a:pt x="33725" y="4036"/>
                    <a:pt x="33858" y="3569"/>
                  </a:cubicBezTo>
                  <a:cubicBezTo>
                    <a:pt x="33892" y="3336"/>
                    <a:pt x="33892" y="3102"/>
                    <a:pt x="33892" y="2869"/>
                  </a:cubicBezTo>
                  <a:lnTo>
                    <a:pt x="33892" y="2168"/>
                  </a:lnTo>
                  <a:cubicBezTo>
                    <a:pt x="33858" y="1968"/>
                    <a:pt x="33892" y="1735"/>
                    <a:pt x="33925" y="1535"/>
                  </a:cubicBezTo>
                  <a:cubicBezTo>
                    <a:pt x="33959" y="1335"/>
                    <a:pt x="34025" y="1134"/>
                    <a:pt x="34125" y="934"/>
                  </a:cubicBezTo>
                  <a:cubicBezTo>
                    <a:pt x="34325" y="601"/>
                    <a:pt x="34626" y="334"/>
                    <a:pt x="34993" y="167"/>
                  </a:cubicBezTo>
                  <a:cubicBezTo>
                    <a:pt x="35281" y="88"/>
                    <a:pt x="35570" y="30"/>
                    <a:pt x="35859" y="25"/>
                  </a:cubicBezTo>
                  <a:lnTo>
                    <a:pt x="35859" y="25"/>
                  </a:lnTo>
                  <a:cubicBezTo>
                    <a:pt x="35914" y="26"/>
                    <a:pt x="35970" y="29"/>
                    <a:pt x="36027" y="34"/>
                  </a:cubicBezTo>
                  <a:lnTo>
                    <a:pt x="36093" y="34"/>
                  </a:lnTo>
                  <a:cubicBezTo>
                    <a:pt x="36028" y="28"/>
                    <a:pt x="35963" y="25"/>
                    <a:pt x="35898" y="25"/>
                  </a:cubicBezTo>
                  <a:cubicBezTo>
                    <a:pt x="35885" y="25"/>
                    <a:pt x="35872" y="25"/>
                    <a:pt x="35859" y="25"/>
                  </a:cubicBezTo>
                  <a:lnTo>
                    <a:pt x="35859" y="25"/>
                  </a:lnTo>
                  <a:cubicBezTo>
                    <a:pt x="35845" y="25"/>
                    <a:pt x="35831" y="25"/>
                    <a:pt x="35817" y="25"/>
                  </a:cubicBezTo>
                  <a:close/>
                  <a:moveTo>
                    <a:pt x="5972" y="0"/>
                  </a:moveTo>
                  <a:cubicBezTo>
                    <a:pt x="5105" y="0"/>
                    <a:pt x="4237" y="134"/>
                    <a:pt x="3470" y="501"/>
                  </a:cubicBezTo>
                  <a:cubicBezTo>
                    <a:pt x="2670" y="834"/>
                    <a:pt x="1936" y="1368"/>
                    <a:pt x="1369" y="2068"/>
                  </a:cubicBezTo>
                  <a:cubicBezTo>
                    <a:pt x="802" y="2736"/>
                    <a:pt x="401" y="3569"/>
                    <a:pt x="201" y="4470"/>
                  </a:cubicBezTo>
                  <a:cubicBezTo>
                    <a:pt x="134" y="4670"/>
                    <a:pt x="101" y="4904"/>
                    <a:pt x="68" y="5137"/>
                  </a:cubicBezTo>
                  <a:cubicBezTo>
                    <a:pt x="34" y="5371"/>
                    <a:pt x="34" y="5571"/>
                    <a:pt x="34" y="5804"/>
                  </a:cubicBezTo>
                  <a:lnTo>
                    <a:pt x="34" y="7172"/>
                  </a:lnTo>
                  <a:lnTo>
                    <a:pt x="34" y="18647"/>
                  </a:lnTo>
                  <a:lnTo>
                    <a:pt x="34" y="43932"/>
                  </a:lnTo>
                  <a:lnTo>
                    <a:pt x="34" y="71885"/>
                  </a:lnTo>
                  <a:lnTo>
                    <a:pt x="34" y="86662"/>
                  </a:lnTo>
                  <a:lnTo>
                    <a:pt x="34" y="94234"/>
                  </a:lnTo>
                  <a:lnTo>
                    <a:pt x="34" y="96136"/>
                  </a:lnTo>
                  <a:cubicBezTo>
                    <a:pt x="1" y="96770"/>
                    <a:pt x="101" y="97437"/>
                    <a:pt x="268" y="98037"/>
                  </a:cubicBezTo>
                  <a:cubicBezTo>
                    <a:pt x="635" y="99305"/>
                    <a:pt x="1435" y="100405"/>
                    <a:pt x="2503" y="101139"/>
                  </a:cubicBezTo>
                  <a:cubicBezTo>
                    <a:pt x="3518" y="101816"/>
                    <a:pt x="4704" y="102181"/>
                    <a:pt x="5903" y="102181"/>
                  </a:cubicBezTo>
                  <a:cubicBezTo>
                    <a:pt x="6004" y="102181"/>
                    <a:pt x="6105" y="102179"/>
                    <a:pt x="6205" y="102173"/>
                  </a:cubicBezTo>
                  <a:lnTo>
                    <a:pt x="39563" y="102173"/>
                  </a:lnTo>
                  <a:cubicBezTo>
                    <a:pt x="40341" y="102173"/>
                    <a:pt x="41134" y="102188"/>
                    <a:pt x="41922" y="102188"/>
                  </a:cubicBezTo>
                  <a:cubicBezTo>
                    <a:pt x="42316" y="102188"/>
                    <a:pt x="42709" y="102185"/>
                    <a:pt x="43098" y="102173"/>
                  </a:cubicBezTo>
                  <a:cubicBezTo>
                    <a:pt x="44299" y="102107"/>
                    <a:pt x="45433" y="101673"/>
                    <a:pt x="46367" y="100906"/>
                  </a:cubicBezTo>
                  <a:cubicBezTo>
                    <a:pt x="46834" y="100539"/>
                    <a:pt x="47235" y="100105"/>
                    <a:pt x="47568" y="99605"/>
                  </a:cubicBezTo>
                  <a:cubicBezTo>
                    <a:pt x="47868" y="99105"/>
                    <a:pt x="48102" y="98571"/>
                    <a:pt x="48269" y="98004"/>
                  </a:cubicBezTo>
                  <a:cubicBezTo>
                    <a:pt x="48436" y="97437"/>
                    <a:pt x="48502" y="96870"/>
                    <a:pt x="48502" y="96303"/>
                  </a:cubicBezTo>
                  <a:lnTo>
                    <a:pt x="48502" y="87796"/>
                  </a:lnTo>
                  <a:cubicBezTo>
                    <a:pt x="48502" y="69984"/>
                    <a:pt x="48502" y="53972"/>
                    <a:pt x="48502" y="40496"/>
                  </a:cubicBezTo>
                  <a:cubicBezTo>
                    <a:pt x="48469" y="27020"/>
                    <a:pt x="48469" y="16112"/>
                    <a:pt x="48469" y="8573"/>
                  </a:cubicBezTo>
                  <a:lnTo>
                    <a:pt x="48469" y="5904"/>
                  </a:lnTo>
                  <a:cubicBezTo>
                    <a:pt x="48469" y="5104"/>
                    <a:pt x="48335" y="4337"/>
                    <a:pt x="48069" y="3603"/>
                  </a:cubicBezTo>
                  <a:cubicBezTo>
                    <a:pt x="47802" y="3002"/>
                    <a:pt x="47435" y="2435"/>
                    <a:pt x="46968" y="1935"/>
                  </a:cubicBezTo>
                  <a:cubicBezTo>
                    <a:pt x="46601" y="1535"/>
                    <a:pt x="46167" y="1168"/>
                    <a:pt x="45700" y="901"/>
                  </a:cubicBezTo>
                  <a:cubicBezTo>
                    <a:pt x="45033" y="501"/>
                    <a:pt x="44300" y="267"/>
                    <a:pt x="43566" y="167"/>
                  </a:cubicBezTo>
                  <a:lnTo>
                    <a:pt x="43566" y="167"/>
                  </a:lnTo>
                  <a:cubicBezTo>
                    <a:pt x="44300" y="267"/>
                    <a:pt x="45000" y="501"/>
                    <a:pt x="45667" y="901"/>
                  </a:cubicBezTo>
                  <a:cubicBezTo>
                    <a:pt x="46134" y="1201"/>
                    <a:pt x="46568" y="1535"/>
                    <a:pt x="46934" y="1968"/>
                  </a:cubicBezTo>
                  <a:cubicBezTo>
                    <a:pt x="47935" y="3036"/>
                    <a:pt x="48436" y="4437"/>
                    <a:pt x="48402" y="5904"/>
                  </a:cubicBezTo>
                  <a:lnTo>
                    <a:pt x="48402" y="8606"/>
                  </a:lnTo>
                  <a:cubicBezTo>
                    <a:pt x="48402" y="16145"/>
                    <a:pt x="48402" y="27020"/>
                    <a:pt x="48369" y="40496"/>
                  </a:cubicBezTo>
                  <a:cubicBezTo>
                    <a:pt x="48369" y="53972"/>
                    <a:pt x="48369" y="70017"/>
                    <a:pt x="48369" y="87830"/>
                  </a:cubicBezTo>
                  <a:lnTo>
                    <a:pt x="48369" y="94601"/>
                  </a:lnTo>
                  <a:lnTo>
                    <a:pt x="48369" y="96303"/>
                  </a:lnTo>
                  <a:cubicBezTo>
                    <a:pt x="48369" y="96870"/>
                    <a:pt x="48302" y="97437"/>
                    <a:pt x="48135" y="97970"/>
                  </a:cubicBezTo>
                  <a:cubicBezTo>
                    <a:pt x="48002" y="98537"/>
                    <a:pt x="47768" y="99038"/>
                    <a:pt x="47435" y="99538"/>
                  </a:cubicBezTo>
                  <a:cubicBezTo>
                    <a:pt x="47135" y="100005"/>
                    <a:pt x="46734" y="100439"/>
                    <a:pt x="46301" y="100806"/>
                  </a:cubicBezTo>
                  <a:cubicBezTo>
                    <a:pt x="45400" y="101540"/>
                    <a:pt x="44266" y="101973"/>
                    <a:pt x="43132" y="102040"/>
                  </a:cubicBezTo>
                  <a:lnTo>
                    <a:pt x="6172" y="102040"/>
                  </a:lnTo>
                  <a:cubicBezTo>
                    <a:pt x="6074" y="102045"/>
                    <a:pt x="5975" y="102048"/>
                    <a:pt x="5877" y="102048"/>
                  </a:cubicBezTo>
                  <a:cubicBezTo>
                    <a:pt x="4709" y="102048"/>
                    <a:pt x="3557" y="101685"/>
                    <a:pt x="2603" y="101039"/>
                  </a:cubicBezTo>
                  <a:cubicBezTo>
                    <a:pt x="1535" y="100305"/>
                    <a:pt x="768" y="99238"/>
                    <a:pt x="401" y="98037"/>
                  </a:cubicBezTo>
                  <a:cubicBezTo>
                    <a:pt x="234" y="97437"/>
                    <a:pt x="168" y="96803"/>
                    <a:pt x="168" y="96169"/>
                  </a:cubicBezTo>
                  <a:lnTo>
                    <a:pt x="168" y="18680"/>
                  </a:lnTo>
                  <a:lnTo>
                    <a:pt x="168" y="7205"/>
                  </a:lnTo>
                  <a:lnTo>
                    <a:pt x="168" y="5804"/>
                  </a:lnTo>
                  <a:cubicBezTo>
                    <a:pt x="201" y="5604"/>
                    <a:pt x="168" y="5371"/>
                    <a:pt x="201" y="5137"/>
                  </a:cubicBezTo>
                  <a:cubicBezTo>
                    <a:pt x="268" y="4904"/>
                    <a:pt x="268" y="4704"/>
                    <a:pt x="335" y="4470"/>
                  </a:cubicBezTo>
                  <a:cubicBezTo>
                    <a:pt x="535" y="3636"/>
                    <a:pt x="935" y="2836"/>
                    <a:pt x="1502" y="2135"/>
                  </a:cubicBezTo>
                  <a:cubicBezTo>
                    <a:pt x="2557" y="857"/>
                    <a:pt x="4163" y="129"/>
                    <a:pt x="5821" y="129"/>
                  </a:cubicBezTo>
                  <a:cubicBezTo>
                    <a:pt x="5893" y="129"/>
                    <a:pt x="5966" y="131"/>
                    <a:pt x="6039" y="134"/>
                  </a:cubicBezTo>
                  <a:lnTo>
                    <a:pt x="14511" y="134"/>
                  </a:lnTo>
                  <a:cubicBezTo>
                    <a:pt x="14557" y="130"/>
                    <a:pt x="14603" y="127"/>
                    <a:pt x="14649" y="127"/>
                  </a:cubicBezTo>
                  <a:cubicBezTo>
                    <a:pt x="14969" y="127"/>
                    <a:pt x="15287" y="230"/>
                    <a:pt x="15579" y="434"/>
                  </a:cubicBezTo>
                  <a:cubicBezTo>
                    <a:pt x="15879" y="634"/>
                    <a:pt x="16079" y="934"/>
                    <a:pt x="16213" y="1301"/>
                  </a:cubicBezTo>
                  <a:cubicBezTo>
                    <a:pt x="16313" y="1635"/>
                    <a:pt x="16346" y="2002"/>
                    <a:pt x="16346" y="2369"/>
                  </a:cubicBezTo>
                  <a:cubicBezTo>
                    <a:pt x="16379" y="1968"/>
                    <a:pt x="16346" y="1601"/>
                    <a:pt x="16246" y="1234"/>
                  </a:cubicBezTo>
                  <a:cubicBezTo>
                    <a:pt x="16112" y="868"/>
                    <a:pt x="15846" y="534"/>
                    <a:pt x="15545" y="334"/>
                  </a:cubicBezTo>
                  <a:cubicBezTo>
                    <a:pt x="15212" y="100"/>
                    <a:pt x="14812" y="0"/>
                    <a:pt x="14445" y="0"/>
                  </a:cubicBezTo>
                  <a:close/>
                </a:path>
              </a:pathLst>
            </a:custGeom>
            <a:solidFill>
              <a:srgbClr val="263238"/>
            </a:solidFill>
            <a:ln cap="flat" cmpd="sng" w="95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
            <p:cNvSpPr/>
            <p:nvPr/>
          </p:nvSpPr>
          <p:spPr>
            <a:xfrm>
              <a:off x="3473475" y="1645950"/>
              <a:ext cx="133475" cy="6000"/>
            </a:xfrm>
            <a:custGeom>
              <a:rect b="b" l="l" r="r" t="t"/>
              <a:pathLst>
                <a:path extrusionOk="0" h="240" w="5339">
                  <a:moveTo>
                    <a:pt x="1921" y="0"/>
                  </a:moveTo>
                  <a:cubicBezTo>
                    <a:pt x="1282" y="0"/>
                    <a:pt x="650" y="55"/>
                    <a:pt x="1" y="127"/>
                  </a:cubicBezTo>
                  <a:cubicBezTo>
                    <a:pt x="676" y="202"/>
                    <a:pt x="1333" y="240"/>
                    <a:pt x="1999" y="240"/>
                  </a:cubicBezTo>
                  <a:cubicBezTo>
                    <a:pt x="2221" y="240"/>
                    <a:pt x="2444" y="236"/>
                    <a:pt x="2669" y="227"/>
                  </a:cubicBezTo>
                  <a:cubicBezTo>
                    <a:pt x="2895" y="236"/>
                    <a:pt x="3118" y="240"/>
                    <a:pt x="3340" y="240"/>
                  </a:cubicBezTo>
                  <a:cubicBezTo>
                    <a:pt x="4006" y="240"/>
                    <a:pt x="4663" y="202"/>
                    <a:pt x="5338" y="127"/>
                  </a:cubicBezTo>
                  <a:cubicBezTo>
                    <a:pt x="4689" y="55"/>
                    <a:pt x="4057" y="0"/>
                    <a:pt x="3418" y="0"/>
                  </a:cubicBezTo>
                  <a:cubicBezTo>
                    <a:pt x="3170" y="0"/>
                    <a:pt x="2921" y="9"/>
                    <a:pt x="2669" y="27"/>
                  </a:cubicBezTo>
                  <a:cubicBezTo>
                    <a:pt x="2418" y="9"/>
                    <a:pt x="2169" y="0"/>
                    <a:pt x="192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
            <p:cNvSpPr/>
            <p:nvPr/>
          </p:nvSpPr>
          <p:spPr>
            <a:xfrm>
              <a:off x="3460150" y="1668000"/>
              <a:ext cx="132600" cy="5650"/>
            </a:xfrm>
            <a:custGeom>
              <a:rect b="b" l="l" r="r" t="t"/>
              <a:pathLst>
                <a:path extrusionOk="0" h="226" w="5304">
                  <a:moveTo>
                    <a:pt x="1994" y="0"/>
                  </a:moveTo>
                  <a:cubicBezTo>
                    <a:pt x="1320" y="0"/>
                    <a:pt x="651" y="38"/>
                    <a:pt x="0" y="113"/>
                  </a:cubicBezTo>
                  <a:cubicBezTo>
                    <a:pt x="651" y="188"/>
                    <a:pt x="1320" y="225"/>
                    <a:pt x="1994" y="225"/>
                  </a:cubicBezTo>
                  <a:cubicBezTo>
                    <a:pt x="2218" y="225"/>
                    <a:pt x="2444" y="221"/>
                    <a:pt x="2669" y="213"/>
                  </a:cubicBezTo>
                  <a:cubicBezTo>
                    <a:pt x="2886" y="221"/>
                    <a:pt x="3104" y="225"/>
                    <a:pt x="3324" y="225"/>
                  </a:cubicBezTo>
                  <a:cubicBezTo>
                    <a:pt x="3984" y="225"/>
                    <a:pt x="4654" y="188"/>
                    <a:pt x="5304" y="113"/>
                  </a:cubicBezTo>
                  <a:cubicBezTo>
                    <a:pt x="4654" y="38"/>
                    <a:pt x="3984" y="0"/>
                    <a:pt x="3324" y="0"/>
                  </a:cubicBezTo>
                  <a:cubicBezTo>
                    <a:pt x="3104" y="0"/>
                    <a:pt x="2886" y="4"/>
                    <a:pt x="2669" y="13"/>
                  </a:cubicBezTo>
                  <a:cubicBezTo>
                    <a:pt x="2444" y="4"/>
                    <a:pt x="2218" y="0"/>
                    <a:pt x="199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
            <p:cNvSpPr/>
            <p:nvPr/>
          </p:nvSpPr>
          <p:spPr>
            <a:xfrm>
              <a:off x="3466825" y="1688475"/>
              <a:ext cx="133450" cy="6025"/>
            </a:xfrm>
            <a:custGeom>
              <a:rect b="b" l="l" r="r" t="t"/>
              <a:pathLst>
                <a:path extrusionOk="0" h="241" w="5338">
                  <a:moveTo>
                    <a:pt x="1915" y="1"/>
                  </a:moveTo>
                  <a:cubicBezTo>
                    <a:pt x="1268" y="1"/>
                    <a:pt x="625" y="55"/>
                    <a:pt x="0" y="128"/>
                  </a:cubicBezTo>
                  <a:cubicBezTo>
                    <a:pt x="651" y="203"/>
                    <a:pt x="1320" y="240"/>
                    <a:pt x="1994" y="240"/>
                  </a:cubicBezTo>
                  <a:cubicBezTo>
                    <a:pt x="2218" y="240"/>
                    <a:pt x="2443" y="236"/>
                    <a:pt x="2669" y="228"/>
                  </a:cubicBezTo>
                  <a:cubicBezTo>
                    <a:pt x="2885" y="236"/>
                    <a:pt x="3104" y="240"/>
                    <a:pt x="3325" y="240"/>
                  </a:cubicBezTo>
                  <a:cubicBezTo>
                    <a:pt x="3986" y="240"/>
                    <a:pt x="4662" y="203"/>
                    <a:pt x="5337" y="128"/>
                  </a:cubicBezTo>
                  <a:cubicBezTo>
                    <a:pt x="4688" y="55"/>
                    <a:pt x="4039" y="1"/>
                    <a:pt x="3402" y="1"/>
                  </a:cubicBezTo>
                  <a:cubicBezTo>
                    <a:pt x="3156" y="1"/>
                    <a:pt x="2911" y="9"/>
                    <a:pt x="2669" y="28"/>
                  </a:cubicBezTo>
                  <a:cubicBezTo>
                    <a:pt x="2417" y="9"/>
                    <a:pt x="2166" y="1"/>
                    <a:pt x="191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a:off x="2785500" y="1850150"/>
              <a:ext cx="666325" cy="629400"/>
            </a:xfrm>
            <a:custGeom>
              <a:rect b="b" l="l" r="r" t="t"/>
              <a:pathLst>
                <a:path extrusionOk="0" h="25176" w="26653">
                  <a:moveTo>
                    <a:pt x="13283" y="1"/>
                  </a:moveTo>
                  <a:cubicBezTo>
                    <a:pt x="12415" y="1"/>
                    <a:pt x="11545" y="59"/>
                    <a:pt x="10708" y="199"/>
                  </a:cubicBezTo>
                  <a:cubicBezTo>
                    <a:pt x="9040" y="399"/>
                    <a:pt x="7472" y="899"/>
                    <a:pt x="6005" y="1666"/>
                  </a:cubicBezTo>
                  <a:cubicBezTo>
                    <a:pt x="4203" y="2600"/>
                    <a:pt x="2702" y="4001"/>
                    <a:pt x="1668" y="5736"/>
                  </a:cubicBezTo>
                  <a:cubicBezTo>
                    <a:pt x="534" y="7737"/>
                    <a:pt x="0" y="10039"/>
                    <a:pt x="134" y="12374"/>
                  </a:cubicBezTo>
                  <a:cubicBezTo>
                    <a:pt x="267" y="14909"/>
                    <a:pt x="1134" y="17378"/>
                    <a:pt x="2602" y="19479"/>
                  </a:cubicBezTo>
                  <a:cubicBezTo>
                    <a:pt x="4137" y="21747"/>
                    <a:pt x="6371" y="23482"/>
                    <a:pt x="8940" y="24416"/>
                  </a:cubicBezTo>
                  <a:cubicBezTo>
                    <a:pt x="10404" y="24923"/>
                    <a:pt x="11930" y="25176"/>
                    <a:pt x="13461" y="25176"/>
                  </a:cubicBezTo>
                  <a:cubicBezTo>
                    <a:pt x="14652" y="25176"/>
                    <a:pt x="15845" y="25023"/>
                    <a:pt x="17012" y="24716"/>
                  </a:cubicBezTo>
                  <a:cubicBezTo>
                    <a:pt x="18280" y="24383"/>
                    <a:pt x="19447" y="23849"/>
                    <a:pt x="20548" y="23148"/>
                  </a:cubicBezTo>
                  <a:cubicBezTo>
                    <a:pt x="21616" y="22481"/>
                    <a:pt x="22550" y="21647"/>
                    <a:pt x="23350" y="20713"/>
                  </a:cubicBezTo>
                  <a:cubicBezTo>
                    <a:pt x="24851" y="18945"/>
                    <a:pt x="25852" y="16811"/>
                    <a:pt x="26286" y="14542"/>
                  </a:cubicBezTo>
                  <a:cubicBezTo>
                    <a:pt x="26653" y="12574"/>
                    <a:pt x="26519" y="10539"/>
                    <a:pt x="25885" y="8605"/>
                  </a:cubicBezTo>
                  <a:cubicBezTo>
                    <a:pt x="25785" y="8171"/>
                    <a:pt x="25619" y="7771"/>
                    <a:pt x="25418" y="7370"/>
                  </a:cubicBezTo>
                  <a:cubicBezTo>
                    <a:pt x="25218" y="6970"/>
                    <a:pt x="25051" y="6603"/>
                    <a:pt x="24851" y="6236"/>
                  </a:cubicBezTo>
                  <a:cubicBezTo>
                    <a:pt x="24451" y="5569"/>
                    <a:pt x="24017" y="4935"/>
                    <a:pt x="23517" y="4335"/>
                  </a:cubicBezTo>
                  <a:cubicBezTo>
                    <a:pt x="22716" y="3368"/>
                    <a:pt x="21749" y="2534"/>
                    <a:pt x="20715" y="1866"/>
                  </a:cubicBezTo>
                  <a:cubicBezTo>
                    <a:pt x="20348" y="1633"/>
                    <a:pt x="19948" y="1399"/>
                    <a:pt x="19548" y="1199"/>
                  </a:cubicBezTo>
                  <a:cubicBezTo>
                    <a:pt x="19181" y="999"/>
                    <a:pt x="18880" y="866"/>
                    <a:pt x="18647" y="766"/>
                  </a:cubicBezTo>
                  <a:lnTo>
                    <a:pt x="18046" y="566"/>
                  </a:lnTo>
                  <a:lnTo>
                    <a:pt x="17846" y="499"/>
                  </a:lnTo>
                  <a:lnTo>
                    <a:pt x="18046" y="599"/>
                  </a:lnTo>
                  <a:lnTo>
                    <a:pt x="18614" y="799"/>
                  </a:lnTo>
                  <a:cubicBezTo>
                    <a:pt x="18847" y="899"/>
                    <a:pt x="19147" y="1066"/>
                    <a:pt x="19514" y="1233"/>
                  </a:cubicBezTo>
                  <a:cubicBezTo>
                    <a:pt x="21682" y="2367"/>
                    <a:pt x="23484" y="4135"/>
                    <a:pt x="24718" y="6270"/>
                  </a:cubicBezTo>
                  <a:cubicBezTo>
                    <a:pt x="24918" y="6637"/>
                    <a:pt x="25118" y="6970"/>
                    <a:pt x="25285" y="7404"/>
                  </a:cubicBezTo>
                  <a:cubicBezTo>
                    <a:pt x="25452" y="7804"/>
                    <a:pt x="25619" y="8238"/>
                    <a:pt x="25752" y="8638"/>
                  </a:cubicBezTo>
                  <a:cubicBezTo>
                    <a:pt x="26352" y="10539"/>
                    <a:pt x="26452" y="12541"/>
                    <a:pt x="26086" y="14476"/>
                  </a:cubicBezTo>
                  <a:cubicBezTo>
                    <a:pt x="25685" y="16744"/>
                    <a:pt x="24685" y="18812"/>
                    <a:pt x="23217" y="20547"/>
                  </a:cubicBezTo>
                  <a:cubicBezTo>
                    <a:pt x="21582" y="22481"/>
                    <a:pt x="19381" y="23849"/>
                    <a:pt x="16946" y="24483"/>
                  </a:cubicBezTo>
                  <a:cubicBezTo>
                    <a:pt x="15807" y="24789"/>
                    <a:pt x="14637" y="24942"/>
                    <a:pt x="13468" y="24942"/>
                  </a:cubicBezTo>
                  <a:cubicBezTo>
                    <a:pt x="11966" y="24942"/>
                    <a:pt x="10466" y="24689"/>
                    <a:pt x="9040" y="24182"/>
                  </a:cubicBezTo>
                  <a:cubicBezTo>
                    <a:pt x="6472" y="23248"/>
                    <a:pt x="4303" y="21547"/>
                    <a:pt x="2769" y="19346"/>
                  </a:cubicBezTo>
                  <a:cubicBezTo>
                    <a:pt x="1335" y="17278"/>
                    <a:pt x="467" y="14842"/>
                    <a:pt x="334" y="12341"/>
                  </a:cubicBezTo>
                  <a:cubicBezTo>
                    <a:pt x="200" y="10072"/>
                    <a:pt x="701" y="7804"/>
                    <a:pt x="1835" y="5836"/>
                  </a:cubicBezTo>
                  <a:cubicBezTo>
                    <a:pt x="2836" y="4135"/>
                    <a:pt x="4337" y="2734"/>
                    <a:pt x="6071" y="1833"/>
                  </a:cubicBezTo>
                  <a:cubicBezTo>
                    <a:pt x="7539" y="1033"/>
                    <a:pt x="9107" y="532"/>
                    <a:pt x="10708" y="299"/>
                  </a:cubicBezTo>
                  <a:cubicBezTo>
                    <a:pt x="11736" y="160"/>
                    <a:pt x="12765" y="90"/>
                    <a:pt x="13793" y="90"/>
                  </a:cubicBezTo>
                  <a:cubicBezTo>
                    <a:pt x="13999" y="90"/>
                    <a:pt x="14205" y="93"/>
                    <a:pt x="14411" y="99"/>
                  </a:cubicBezTo>
                  <a:cubicBezTo>
                    <a:pt x="15411" y="132"/>
                    <a:pt x="16212" y="232"/>
                    <a:pt x="16746" y="299"/>
                  </a:cubicBezTo>
                  <a:lnTo>
                    <a:pt x="17346" y="365"/>
                  </a:lnTo>
                  <a:lnTo>
                    <a:pt x="17546" y="365"/>
                  </a:lnTo>
                  <a:cubicBezTo>
                    <a:pt x="16512" y="165"/>
                    <a:pt x="15478" y="65"/>
                    <a:pt x="14411" y="32"/>
                  </a:cubicBezTo>
                  <a:cubicBezTo>
                    <a:pt x="14037" y="12"/>
                    <a:pt x="13660" y="1"/>
                    <a:pt x="1328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2961450" y="2097400"/>
              <a:ext cx="352775" cy="208875"/>
            </a:xfrm>
            <a:custGeom>
              <a:rect b="b" l="l" r="r" t="t"/>
              <a:pathLst>
                <a:path extrusionOk="0" h="8355" w="14111">
                  <a:moveTo>
                    <a:pt x="7024" y="1"/>
                  </a:moveTo>
                  <a:cubicBezTo>
                    <a:pt x="6908" y="1"/>
                    <a:pt x="6790" y="6"/>
                    <a:pt x="6672" y="16"/>
                  </a:cubicBezTo>
                  <a:cubicBezTo>
                    <a:pt x="5138" y="149"/>
                    <a:pt x="3703" y="850"/>
                    <a:pt x="2669" y="1950"/>
                  </a:cubicBezTo>
                  <a:cubicBezTo>
                    <a:pt x="1802" y="2818"/>
                    <a:pt x="1168" y="3885"/>
                    <a:pt x="734" y="5053"/>
                  </a:cubicBezTo>
                  <a:cubicBezTo>
                    <a:pt x="468" y="5820"/>
                    <a:pt x="234" y="6620"/>
                    <a:pt x="134" y="7454"/>
                  </a:cubicBezTo>
                  <a:cubicBezTo>
                    <a:pt x="67" y="7721"/>
                    <a:pt x="34" y="7955"/>
                    <a:pt x="34" y="8121"/>
                  </a:cubicBezTo>
                  <a:cubicBezTo>
                    <a:pt x="1" y="8188"/>
                    <a:pt x="1" y="8255"/>
                    <a:pt x="34" y="8355"/>
                  </a:cubicBezTo>
                  <a:cubicBezTo>
                    <a:pt x="67" y="8288"/>
                    <a:pt x="67" y="8188"/>
                    <a:pt x="67" y="8121"/>
                  </a:cubicBezTo>
                  <a:cubicBezTo>
                    <a:pt x="134" y="7955"/>
                    <a:pt x="167" y="7721"/>
                    <a:pt x="201" y="7454"/>
                  </a:cubicBezTo>
                  <a:cubicBezTo>
                    <a:pt x="368" y="6654"/>
                    <a:pt x="601" y="5886"/>
                    <a:pt x="901" y="5119"/>
                  </a:cubicBezTo>
                  <a:cubicBezTo>
                    <a:pt x="1335" y="3985"/>
                    <a:pt x="1969" y="2951"/>
                    <a:pt x="2803" y="2084"/>
                  </a:cubicBezTo>
                  <a:cubicBezTo>
                    <a:pt x="3837" y="1016"/>
                    <a:pt x="5238" y="349"/>
                    <a:pt x="6705" y="216"/>
                  </a:cubicBezTo>
                  <a:cubicBezTo>
                    <a:pt x="6779" y="212"/>
                    <a:pt x="6852" y="211"/>
                    <a:pt x="6926" y="211"/>
                  </a:cubicBezTo>
                  <a:cubicBezTo>
                    <a:pt x="7592" y="211"/>
                    <a:pt x="8277" y="346"/>
                    <a:pt x="8907" y="616"/>
                  </a:cubicBezTo>
                  <a:cubicBezTo>
                    <a:pt x="9541" y="883"/>
                    <a:pt x="10141" y="1283"/>
                    <a:pt x="10675" y="1784"/>
                  </a:cubicBezTo>
                  <a:cubicBezTo>
                    <a:pt x="11542" y="2584"/>
                    <a:pt x="12276" y="3585"/>
                    <a:pt x="12776" y="4686"/>
                  </a:cubicBezTo>
                  <a:cubicBezTo>
                    <a:pt x="13243" y="5620"/>
                    <a:pt x="13544" y="6387"/>
                    <a:pt x="13777" y="6954"/>
                  </a:cubicBezTo>
                  <a:lnTo>
                    <a:pt x="14011" y="7554"/>
                  </a:lnTo>
                  <a:cubicBezTo>
                    <a:pt x="14044" y="7621"/>
                    <a:pt x="14077" y="7721"/>
                    <a:pt x="14111" y="7788"/>
                  </a:cubicBezTo>
                  <a:cubicBezTo>
                    <a:pt x="14077" y="7688"/>
                    <a:pt x="14077" y="7621"/>
                    <a:pt x="14044" y="7554"/>
                  </a:cubicBezTo>
                  <a:cubicBezTo>
                    <a:pt x="13977" y="7388"/>
                    <a:pt x="13911" y="7154"/>
                    <a:pt x="13844" y="6921"/>
                  </a:cubicBezTo>
                  <a:cubicBezTo>
                    <a:pt x="13577" y="6120"/>
                    <a:pt x="13277" y="5353"/>
                    <a:pt x="12910" y="4619"/>
                  </a:cubicBezTo>
                  <a:cubicBezTo>
                    <a:pt x="12409" y="3485"/>
                    <a:pt x="11676" y="2484"/>
                    <a:pt x="10808" y="1617"/>
                  </a:cubicBezTo>
                  <a:cubicBezTo>
                    <a:pt x="10275" y="1116"/>
                    <a:pt x="9641" y="716"/>
                    <a:pt x="8974" y="416"/>
                  </a:cubicBezTo>
                  <a:cubicBezTo>
                    <a:pt x="8348" y="160"/>
                    <a:pt x="7698" y="1"/>
                    <a:pt x="70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3059850" y="1946825"/>
              <a:ext cx="130125" cy="131500"/>
            </a:xfrm>
            <a:custGeom>
              <a:rect b="b" l="l" r="r" t="t"/>
              <a:pathLst>
                <a:path extrusionOk="0" h="5260" w="5205">
                  <a:moveTo>
                    <a:pt x="2503" y="1"/>
                  </a:moveTo>
                  <a:cubicBezTo>
                    <a:pt x="2369" y="1"/>
                    <a:pt x="2202" y="34"/>
                    <a:pt x="2069" y="68"/>
                  </a:cubicBezTo>
                  <a:cubicBezTo>
                    <a:pt x="1535" y="234"/>
                    <a:pt x="1035" y="535"/>
                    <a:pt x="701" y="968"/>
                  </a:cubicBezTo>
                  <a:cubicBezTo>
                    <a:pt x="434" y="1235"/>
                    <a:pt x="234" y="1569"/>
                    <a:pt x="134" y="1936"/>
                  </a:cubicBezTo>
                  <a:cubicBezTo>
                    <a:pt x="1" y="2369"/>
                    <a:pt x="1" y="2836"/>
                    <a:pt x="134" y="3270"/>
                  </a:cubicBezTo>
                  <a:cubicBezTo>
                    <a:pt x="401" y="4271"/>
                    <a:pt x="1202" y="5038"/>
                    <a:pt x="2236" y="5238"/>
                  </a:cubicBezTo>
                  <a:cubicBezTo>
                    <a:pt x="2347" y="5252"/>
                    <a:pt x="2458" y="5259"/>
                    <a:pt x="2569" y="5259"/>
                  </a:cubicBezTo>
                  <a:cubicBezTo>
                    <a:pt x="3487" y="5259"/>
                    <a:pt x="4361" y="4778"/>
                    <a:pt x="4838" y="4004"/>
                  </a:cubicBezTo>
                  <a:cubicBezTo>
                    <a:pt x="5071" y="3604"/>
                    <a:pt x="5204" y="3170"/>
                    <a:pt x="5171" y="2703"/>
                  </a:cubicBezTo>
                  <a:cubicBezTo>
                    <a:pt x="5138" y="1736"/>
                    <a:pt x="4537" y="902"/>
                    <a:pt x="3670" y="501"/>
                  </a:cubicBezTo>
                  <a:cubicBezTo>
                    <a:pt x="3537" y="468"/>
                    <a:pt x="3403" y="401"/>
                    <a:pt x="3236" y="401"/>
                  </a:cubicBezTo>
                  <a:lnTo>
                    <a:pt x="3103" y="401"/>
                  </a:lnTo>
                  <a:cubicBezTo>
                    <a:pt x="3070" y="435"/>
                    <a:pt x="3303" y="468"/>
                    <a:pt x="3637" y="601"/>
                  </a:cubicBezTo>
                  <a:cubicBezTo>
                    <a:pt x="4104" y="835"/>
                    <a:pt x="4471" y="1202"/>
                    <a:pt x="4737" y="1702"/>
                  </a:cubicBezTo>
                  <a:cubicBezTo>
                    <a:pt x="4904" y="2002"/>
                    <a:pt x="5004" y="2369"/>
                    <a:pt x="5004" y="2736"/>
                  </a:cubicBezTo>
                  <a:cubicBezTo>
                    <a:pt x="5004" y="3137"/>
                    <a:pt x="4904" y="3537"/>
                    <a:pt x="4671" y="3870"/>
                  </a:cubicBezTo>
                  <a:cubicBezTo>
                    <a:pt x="4218" y="4625"/>
                    <a:pt x="3410" y="5052"/>
                    <a:pt x="2543" y="5052"/>
                  </a:cubicBezTo>
                  <a:cubicBezTo>
                    <a:pt x="2452" y="5052"/>
                    <a:pt x="2361" y="5047"/>
                    <a:pt x="2269" y="5038"/>
                  </a:cubicBezTo>
                  <a:cubicBezTo>
                    <a:pt x="1335" y="4838"/>
                    <a:pt x="568" y="4137"/>
                    <a:pt x="301" y="3203"/>
                  </a:cubicBezTo>
                  <a:cubicBezTo>
                    <a:pt x="201" y="2803"/>
                    <a:pt x="201" y="2403"/>
                    <a:pt x="301" y="2002"/>
                  </a:cubicBezTo>
                  <a:cubicBezTo>
                    <a:pt x="401" y="1635"/>
                    <a:pt x="568" y="1335"/>
                    <a:pt x="801" y="1035"/>
                  </a:cubicBezTo>
                  <a:cubicBezTo>
                    <a:pt x="1135" y="635"/>
                    <a:pt x="1569" y="335"/>
                    <a:pt x="2102" y="168"/>
                  </a:cubicBezTo>
                  <a:cubicBezTo>
                    <a:pt x="2436" y="34"/>
                    <a:pt x="2669" y="1"/>
                    <a:pt x="266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2836375" y="2632325"/>
              <a:ext cx="616275" cy="80925"/>
            </a:xfrm>
            <a:custGeom>
              <a:rect b="b" l="l" r="r" t="t"/>
              <a:pathLst>
                <a:path extrusionOk="0" h="3237" w="24651">
                  <a:moveTo>
                    <a:pt x="300" y="1"/>
                  </a:moveTo>
                  <a:cubicBezTo>
                    <a:pt x="234" y="67"/>
                    <a:pt x="200" y="167"/>
                    <a:pt x="167" y="267"/>
                  </a:cubicBezTo>
                  <a:cubicBezTo>
                    <a:pt x="67" y="534"/>
                    <a:pt x="0" y="834"/>
                    <a:pt x="33" y="1135"/>
                  </a:cubicBezTo>
                  <a:cubicBezTo>
                    <a:pt x="67" y="1635"/>
                    <a:pt x="267" y="2069"/>
                    <a:pt x="567" y="2469"/>
                  </a:cubicBezTo>
                  <a:cubicBezTo>
                    <a:pt x="967" y="2936"/>
                    <a:pt x="1601" y="3236"/>
                    <a:pt x="2235" y="3236"/>
                  </a:cubicBezTo>
                  <a:cubicBezTo>
                    <a:pt x="2602" y="3236"/>
                    <a:pt x="2969" y="3169"/>
                    <a:pt x="3302" y="3003"/>
                  </a:cubicBezTo>
                  <a:cubicBezTo>
                    <a:pt x="3669" y="2803"/>
                    <a:pt x="3970" y="2536"/>
                    <a:pt x="4236" y="2235"/>
                  </a:cubicBezTo>
                  <a:cubicBezTo>
                    <a:pt x="4470" y="1902"/>
                    <a:pt x="4703" y="1568"/>
                    <a:pt x="5004" y="1235"/>
                  </a:cubicBezTo>
                  <a:cubicBezTo>
                    <a:pt x="5237" y="901"/>
                    <a:pt x="5604" y="668"/>
                    <a:pt x="6038" y="601"/>
                  </a:cubicBezTo>
                  <a:cubicBezTo>
                    <a:pt x="6124" y="588"/>
                    <a:pt x="6211" y="581"/>
                    <a:pt x="6297" y="581"/>
                  </a:cubicBezTo>
                  <a:cubicBezTo>
                    <a:pt x="6642" y="581"/>
                    <a:pt x="6978" y="688"/>
                    <a:pt x="7272" y="901"/>
                  </a:cubicBezTo>
                  <a:cubicBezTo>
                    <a:pt x="7672" y="1135"/>
                    <a:pt x="8072" y="1435"/>
                    <a:pt x="8439" y="1735"/>
                  </a:cubicBezTo>
                  <a:cubicBezTo>
                    <a:pt x="8806" y="2069"/>
                    <a:pt x="9273" y="2369"/>
                    <a:pt x="9740" y="2569"/>
                  </a:cubicBezTo>
                  <a:cubicBezTo>
                    <a:pt x="9974" y="2669"/>
                    <a:pt x="10241" y="2702"/>
                    <a:pt x="10541" y="2702"/>
                  </a:cubicBezTo>
                  <a:cubicBezTo>
                    <a:pt x="10808" y="2636"/>
                    <a:pt x="11075" y="2536"/>
                    <a:pt x="11308" y="2402"/>
                  </a:cubicBezTo>
                  <a:cubicBezTo>
                    <a:pt x="11708" y="2069"/>
                    <a:pt x="12075" y="1702"/>
                    <a:pt x="12409" y="1301"/>
                  </a:cubicBezTo>
                  <a:cubicBezTo>
                    <a:pt x="12702" y="979"/>
                    <a:pt x="13072" y="683"/>
                    <a:pt x="13451" y="683"/>
                  </a:cubicBezTo>
                  <a:cubicBezTo>
                    <a:pt x="13504" y="683"/>
                    <a:pt x="13557" y="689"/>
                    <a:pt x="13610" y="701"/>
                  </a:cubicBezTo>
                  <a:cubicBezTo>
                    <a:pt x="14544" y="868"/>
                    <a:pt x="14677" y="2235"/>
                    <a:pt x="15711" y="2502"/>
                  </a:cubicBezTo>
                  <a:cubicBezTo>
                    <a:pt x="15843" y="2523"/>
                    <a:pt x="15980" y="2534"/>
                    <a:pt x="16119" y="2534"/>
                  </a:cubicBezTo>
                  <a:cubicBezTo>
                    <a:pt x="16439" y="2534"/>
                    <a:pt x="16766" y="2475"/>
                    <a:pt x="17046" y="2336"/>
                  </a:cubicBezTo>
                  <a:cubicBezTo>
                    <a:pt x="17479" y="2169"/>
                    <a:pt x="17846" y="1969"/>
                    <a:pt x="18213" y="1802"/>
                  </a:cubicBezTo>
                  <a:cubicBezTo>
                    <a:pt x="18880" y="1502"/>
                    <a:pt x="19581" y="1301"/>
                    <a:pt x="20315" y="1201"/>
                  </a:cubicBezTo>
                  <a:cubicBezTo>
                    <a:pt x="20706" y="1140"/>
                    <a:pt x="21102" y="1110"/>
                    <a:pt x="21498" y="1110"/>
                  </a:cubicBezTo>
                  <a:cubicBezTo>
                    <a:pt x="22180" y="1110"/>
                    <a:pt x="22862" y="1199"/>
                    <a:pt x="23517" y="1368"/>
                  </a:cubicBezTo>
                  <a:cubicBezTo>
                    <a:pt x="23884" y="1468"/>
                    <a:pt x="24151" y="1568"/>
                    <a:pt x="24351" y="1635"/>
                  </a:cubicBezTo>
                  <a:cubicBezTo>
                    <a:pt x="24451" y="1702"/>
                    <a:pt x="24518" y="1735"/>
                    <a:pt x="24651" y="1735"/>
                  </a:cubicBezTo>
                  <a:cubicBezTo>
                    <a:pt x="24551" y="1702"/>
                    <a:pt x="24484" y="1668"/>
                    <a:pt x="24417" y="1635"/>
                  </a:cubicBezTo>
                  <a:cubicBezTo>
                    <a:pt x="24117" y="1502"/>
                    <a:pt x="23850" y="1402"/>
                    <a:pt x="23584" y="1301"/>
                  </a:cubicBezTo>
                  <a:cubicBezTo>
                    <a:pt x="22864" y="1099"/>
                    <a:pt x="22129" y="988"/>
                    <a:pt x="21399" y="988"/>
                  </a:cubicBezTo>
                  <a:cubicBezTo>
                    <a:pt x="21047" y="988"/>
                    <a:pt x="20696" y="1014"/>
                    <a:pt x="20348" y="1068"/>
                  </a:cubicBezTo>
                  <a:cubicBezTo>
                    <a:pt x="19581" y="1135"/>
                    <a:pt x="18847" y="1335"/>
                    <a:pt x="18146" y="1668"/>
                  </a:cubicBezTo>
                  <a:cubicBezTo>
                    <a:pt x="17779" y="1835"/>
                    <a:pt x="17446" y="2035"/>
                    <a:pt x="17012" y="2169"/>
                  </a:cubicBezTo>
                  <a:cubicBezTo>
                    <a:pt x="16763" y="2282"/>
                    <a:pt x="16483" y="2349"/>
                    <a:pt x="16193" y="2349"/>
                  </a:cubicBezTo>
                  <a:cubicBezTo>
                    <a:pt x="16056" y="2349"/>
                    <a:pt x="15917" y="2334"/>
                    <a:pt x="15778" y="2302"/>
                  </a:cubicBezTo>
                  <a:cubicBezTo>
                    <a:pt x="15378" y="2135"/>
                    <a:pt x="15044" y="1835"/>
                    <a:pt x="14811" y="1468"/>
                  </a:cubicBezTo>
                  <a:cubicBezTo>
                    <a:pt x="14677" y="1268"/>
                    <a:pt x="14544" y="1068"/>
                    <a:pt x="14377" y="868"/>
                  </a:cubicBezTo>
                  <a:cubicBezTo>
                    <a:pt x="14177" y="701"/>
                    <a:pt x="13943" y="568"/>
                    <a:pt x="13676" y="501"/>
                  </a:cubicBezTo>
                  <a:cubicBezTo>
                    <a:pt x="13616" y="493"/>
                    <a:pt x="13555" y="489"/>
                    <a:pt x="13493" y="489"/>
                  </a:cubicBezTo>
                  <a:cubicBezTo>
                    <a:pt x="13278" y="489"/>
                    <a:pt x="13057" y="538"/>
                    <a:pt x="12876" y="668"/>
                  </a:cubicBezTo>
                  <a:cubicBezTo>
                    <a:pt x="12676" y="801"/>
                    <a:pt x="12476" y="968"/>
                    <a:pt x="12275" y="1168"/>
                  </a:cubicBezTo>
                  <a:cubicBezTo>
                    <a:pt x="11942" y="1535"/>
                    <a:pt x="11575" y="1902"/>
                    <a:pt x="11208" y="2235"/>
                  </a:cubicBezTo>
                  <a:cubicBezTo>
                    <a:pt x="10975" y="2369"/>
                    <a:pt x="10774" y="2436"/>
                    <a:pt x="10508" y="2469"/>
                  </a:cubicBezTo>
                  <a:cubicBezTo>
                    <a:pt x="10449" y="2477"/>
                    <a:pt x="10391" y="2481"/>
                    <a:pt x="10332" y="2481"/>
                  </a:cubicBezTo>
                  <a:cubicBezTo>
                    <a:pt x="10157" y="2481"/>
                    <a:pt x="9982" y="2444"/>
                    <a:pt x="9807" y="2369"/>
                  </a:cubicBezTo>
                  <a:cubicBezTo>
                    <a:pt x="9373" y="2169"/>
                    <a:pt x="8940" y="1902"/>
                    <a:pt x="8573" y="1602"/>
                  </a:cubicBezTo>
                  <a:cubicBezTo>
                    <a:pt x="8206" y="1268"/>
                    <a:pt x="7806" y="1001"/>
                    <a:pt x="7405" y="734"/>
                  </a:cubicBezTo>
                  <a:cubicBezTo>
                    <a:pt x="7046" y="513"/>
                    <a:pt x="6641" y="384"/>
                    <a:pt x="6247" y="384"/>
                  </a:cubicBezTo>
                  <a:cubicBezTo>
                    <a:pt x="6166" y="384"/>
                    <a:pt x="6084" y="389"/>
                    <a:pt x="6004" y="401"/>
                  </a:cubicBezTo>
                  <a:cubicBezTo>
                    <a:pt x="5537" y="501"/>
                    <a:pt x="5137" y="768"/>
                    <a:pt x="4837" y="1135"/>
                  </a:cubicBezTo>
                  <a:cubicBezTo>
                    <a:pt x="4570" y="1468"/>
                    <a:pt x="4336" y="1835"/>
                    <a:pt x="4070" y="2135"/>
                  </a:cubicBezTo>
                  <a:cubicBezTo>
                    <a:pt x="3869" y="2436"/>
                    <a:pt x="3569" y="2669"/>
                    <a:pt x="3236" y="2869"/>
                  </a:cubicBezTo>
                  <a:cubicBezTo>
                    <a:pt x="2935" y="3003"/>
                    <a:pt x="2602" y="3103"/>
                    <a:pt x="2235" y="3103"/>
                  </a:cubicBezTo>
                  <a:cubicBezTo>
                    <a:pt x="1635" y="3103"/>
                    <a:pt x="1067" y="2836"/>
                    <a:pt x="667" y="2402"/>
                  </a:cubicBezTo>
                  <a:cubicBezTo>
                    <a:pt x="367" y="2035"/>
                    <a:pt x="167" y="1602"/>
                    <a:pt x="133" y="1135"/>
                  </a:cubicBezTo>
                  <a:cubicBezTo>
                    <a:pt x="100" y="734"/>
                    <a:pt x="133" y="367"/>
                    <a:pt x="30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2993150" y="2767425"/>
              <a:ext cx="300225" cy="5025"/>
            </a:xfrm>
            <a:custGeom>
              <a:rect b="b" l="l" r="r" t="t"/>
              <a:pathLst>
                <a:path extrusionOk="0" h="201" w="12009">
                  <a:moveTo>
                    <a:pt x="6004" y="0"/>
                  </a:moveTo>
                  <a:cubicBezTo>
                    <a:pt x="2669" y="0"/>
                    <a:pt x="0" y="34"/>
                    <a:pt x="0" y="100"/>
                  </a:cubicBezTo>
                  <a:cubicBezTo>
                    <a:pt x="0" y="167"/>
                    <a:pt x="2669" y="201"/>
                    <a:pt x="6004" y="201"/>
                  </a:cubicBezTo>
                  <a:cubicBezTo>
                    <a:pt x="9307" y="201"/>
                    <a:pt x="12009" y="167"/>
                    <a:pt x="12009" y="100"/>
                  </a:cubicBezTo>
                  <a:cubicBezTo>
                    <a:pt x="12009" y="34"/>
                    <a:pt x="9307" y="0"/>
                    <a:pt x="60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a:off x="2662075" y="2948375"/>
              <a:ext cx="8350" cy="190175"/>
            </a:xfrm>
            <a:custGeom>
              <a:rect b="b" l="l" r="r" t="t"/>
              <a:pathLst>
                <a:path extrusionOk="0" h="7607" w="334">
                  <a:moveTo>
                    <a:pt x="234" y="1"/>
                  </a:moveTo>
                  <a:cubicBezTo>
                    <a:pt x="100" y="1269"/>
                    <a:pt x="67" y="2536"/>
                    <a:pt x="67" y="3804"/>
                  </a:cubicBezTo>
                  <a:cubicBezTo>
                    <a:pt x="0" y="5071"/>
                    <a:pt x="34" y="6339"/>
                    <a:pt x="134" y="7606"/>
                  </a:cubicBezTo>
                  <a:cubicBezTo>
                    <a:pt x="234" y="6339"/>
                    <a:pt x="301" y="5071"/>
                    <a:pt x="301" y="3804"/>
                  </a:cubicBezTo>
                  <a:cubicBezTo>
                    <a:pt x="334" y="2536"/>
                    <a:pt x="334" y="1269"/>
                    <a:pt x="2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2647050" y="3131325"/>
              <a:ext cx="924025" cy="16200"/>
            </a:xfrm>
            <a:custGeom>
              <a:rect b="b" l="l" r="r" t="t"/>
              <a:pathLst>
                <a:path extrusionOk="0" h="648" w="36961">
                  <a:moveTo>
                    <a:pt x="1072" y="1"/>
                  </a:moveTo>
                  <a:cubicBezTo>
                    <a:pt x="379" y="1"/>
                    <a:pt x="1" y="7"/>
                    <a:pt x="1" y="22"/>
                  </a:cubicBezTo>
                  <a:cubicBezTo>
                    <a:pt x="1" y="88"/>
                    <a:pt x="8274" y="288"/>
                    <a:pt x="18481" y="455"/>
                  </a:cubicBezTo>
                  <a:cubicBezTo>
                    <a:pt x="26051" y="579"/>
                    <a:pt x="32557" y="648"/>
                    <a:pt x="35414" y="648"/>
                  </a:cubicBezTo>
                  <a:cubicBezTo>
                    <a:pt x="36409" y="648"/>
                    <a:pt x="36961" y="639"/>
                    <a:pt x="36961" y="622"/>
                  </a:cubicBezTo>
                  <a:cubicBezTo>
                    <a:pt x="36961" y="555"/>
                    <a:pt x="28688" y="388"/>
                    <a:pt x="18481" y="222"/>
                  </a:cubicBezTo>
                  <a:cubicBezTo>
                    <a:pt x="10455" y="91"/>
                    <a:pt x="3625" y="1"/>
                    <a:pt x="10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2673750" y="2934400"/>
              <a:ext cx="893150" cy="14650"/>
            </a:xfrm>
            <a:custGeom>
              <a:rect b="b" l="l" r="r" t="t"/>
              <a:pathLst>
                <a:path extrusionOk="0" h="586" w="35726">
                  <a:moveTo>
                    <a:pt x="34229" y="1"/>
                  </a:moveTo>
                  <a:cubicBezTo>
                    <a:pt x="31465" y="1"/>
                    <a:pt x="25169" y="69"/>
                    <a:pt x="17846" y="193"/>
                  </a:cubicBezTo>
                  <a:cubicBezTo>
                    <a:pt x="7973" y="326"/>
                    <a:pt x="0" y="493"/>
                    <a:pt x="0" y="560"/>
                  </a:cubicBezTo>
                  <a:cubicBezTo>
                    <a:pt x="0" y="577"/>
                    <a:pt x="535" y="586"/>
                    <a:pt x="1497" y="586"/>
                  </a:cubicBezTo>
                  <a:cubicBezTo>
                    <a:pt x="4259" y="586"/>
                    <a:pt x="10548" y="517"/>
                    <a:pt x="17846" y="393"/>
                  </a:cubicBezTo>
                  <a:cubicBezTo>
                    <a:pt x="27720" y="260"/>
                    <a:pt x="35726" y="60"/>
                    <a:pt x="35726" y="26"/>
                  </a:cubicBezTo>
                  <a:cubicBezTo>
                    <a:pt x="35726" y="9"/>
                    <a:pt x="35192" y="1"/>
                    <a:pt x="3422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3559375" y="2934200"/>
              <a:ext cx="7525" cy="208525"/>
            </a:xfrm>
            <a:custGeom>
              <a:rect b="b" l="l" r="r" t="t"/>
              <a:pathLst>
                <a:path extrusionOk="0" h="8341" w="301">
                  <a:moveTo>
                    <a:pt x="167" y="1"/>
                  </a:moveTo>
                  <a:cubicBezTo>
                    <a:pt x="34" y="1369"/>
                    <a:pt x="1" y="2770"/>
                    <a:pt x="34" y="4171"/>
                  </a:cubicBezTo>
                  <a:cubicBezTo>
                    <a:pt x="1" y="5538"/>
                    <a:pt x="34" y="6939"/>
                    <a:pt x="167" y="8340"/>
                  </a:cubicBezTo>
                  <a:cubicBezTo>
                    <a:pt x="268" y="6939"/>
                    <a:pt x="301" y="5538"/>
                    <a:pt x="268" y="4171"/>
                  </a:cubicBezTo>
                  <a:cubicBezTo>
                    <a:pt x="301" y="2770"/>
                    <a:pt x="268" y="1369"/>
                    <a:pt x="1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a:off x="2740450" y="3017250"/>
              <a:ext cx="60075" cy="56600"/>
            </a:xfrm>
            <a:custGeom>
              <a:rect b="b" l="l" r="r" t="t"/>
              <a:pathLst>
                <a:path extrusionOk="0" h="2264" w="2403">
                  <a:moveTo>
                    <a:pt x="1383" y="1"/>
                  </a:moveTo>
                  <a:cubicBezTo>
                    <a:pt x="1358" y="1"/>
                    <a:pt x="1331" y="5"/>
                    <a:pt x="1302" y="15"/>
                  </a:cubicBezTo>
                  <a:cubicBezTo>
                    <a:pt x="1569" y="115"/>
                    <a:pt x="1836" y="281"/>
                    <a:pt x="2002" y="548"/>
                  </a:cubicBezTo>
                  <a:cubicBezTo>
                    <a:pt x="2136" y="815"/>
                    <a:pt x="2203" y="1115"/>
                    <a:pt x="2136" y="1416"/>
                  </a:cubicBezTo>
                  <a:cubicBezTo>
                    <a:pt x="1966" y="1831"/>
                    <a:pt x="1571" y="2054"/>
                    <a:pt x="1169" y="2054"/>
                  </a:cubicBezTo>
                  <a:cubicBezTo>
                    <a:pt x="862" y="2054"/>
                    <a:pt x="551" y="1924"/>
                    <a:pt x="335" y="1649"/>
                  </a:cubicBezTo>
                  <a:cubicBezTo>
                    <a:pt x="201" y="1382"/>
                    <a:pt x="168" y="1049"/>
                    <a:pt x="268" y="748"/>
                  </a:cubicBezTo>
                  <a:cubicBezTo>
                    <a:pt x="368" y="482"/>
                    <a:pt x="535" y="248"/>
                    <a:pt x="802" y="81"/>
                  </a:cubicBezTo>
                  <a:lnTo>
                    <a:pt x="802" y="81"/>
                  </a:lnTo>
                  <a:cubicBezTo>
                    <a:pt x="801" y="81"/>
                    <a:pt x="701" y="81"/>
                    <a:pt x="568" y="148"/>
                  </a:cubicBezTo>
                  <a:cubicBezTo>
                    <a:pt x="368" y="281"/>
                    <a:pt x="201" y="482"/>
                    <a:pt x="134" y="715"/>
                  </a:cubicBezTo>
                  <a:cubicBezTo>
                    <a:pt x="1" y="1049"/>
                    <a:pt x="1" y="1416"/>
                    <a:pt x="168" y="1749"/>
                  </a:cubicBezTo>
                  <a:cubicBezTo>
                    <a:pt x="415" y="2099"/>
                    <a:pt x="790" y="2264"/>
                    <a:pt x="1162" y="2264"/>
                  </a:cubicBezTo>
                  <a:cubicBezTo>
                    <a:pt x="1641" y="2264"/>
                    <a:pt x="2115" y="1990"/>
                    <a:pt x="2303" y="1482"/>
                  </a:cubicBezTo>
                  <a:cubicBezTo>
                    <a:pt x="2403" y="1115"/>
                    <a:pt x="2336" y="748"/>
                    <a:pt x="2102" y="448"/>
                  </a:cubicBezTo>
                  <a:cubicBezTo>
                    <a:pt x="1969" y="248"/>
                    <a:pt x="1769" y="115"/>
                    <a:pt x="1569" y="48"/>
                  </a:cubicBezTo>
                  <a:cubicBezTo>
                    <a:pt x="1498" y="24"/>
                    <a:pt x="1444" y="1"/>
                    <a:pt x="138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2672075" y="3252775"/>
              <a:ext cx="23375" cy="178475"/>
            </a:xfrm>
            <a:custGeom>
              <a:rect b="b" l="l" r="r" t="t"/>
              <a:pathLst>
                <a:path extrusionOk="0" h="7139" w="935">
                  <a:moveTo>
                    <a:pt x="1" y="0"/>
                  </a:moveTo>
                  <a:cubicBezTo>
                    <a:pt x="67" y="1201"/>
                    <a:pt x="167" y="2402"/>
                    <a:pt x="368" y="3603"/>
                  </a:cubicBezTo>
                  <a:cubicBezTo>
                    <a:pt x="501" y="4770"/>
                    <a:pt x="701" y="5971"/>
                    <a:pt x="935" y="7139"/>
                  </a:cubicBezTo>
                  <a:cubicBezTo>
                    <a:pt x="901" y="5938"/>
                    <a:pt x="768" y="4737"/>
                    <a:pt x="601" y="3570"/>
                  </a:cubicBezTo>
                  <a:cubicBezTo>
                    <a:pt x="468" y="2369"/>
                    <a:pt x="268" y="1168"/>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2681250" y="3255275"/>
              <a:ext cx="843975" cy="5025"/>
            </a:xfrm>
            <a:custGeom>
              <a:rect b="b" l="l" r="r" t="t"/>
              <a:pathLst>
                <a:path extrusionOk="0" h="201" w="33759">
                  <a:moveTo>
                    <a:pt x="16879" y="0"/>
                  </a:moveTo>
                  <a:cubicBezTo>
                    <a:pt x="7573" y="0"/>
                    <a:pt x="1" y="34"/>
                    <a:pt x="1" y="100"/>
                  </a:cubicBezTo>
                  <a:cubicBezTo>
                    <a:pt x="1" y="167"/>
                    <a:pt x="7573" y="201"/>
                    <a:pt x="16879" y="201"/>
                  </a:cubicBezTo>
                  <a:cubicBezTo>
                    <a:pt x="26219" y="201"/>
                    <a:pt x="33758" y="167"/>
                    <a:pt x="33758" y="100"/>
                  </a:cubicBezTo>
                  <a:cubicBezTo>
                    <a:pt x="33758" y="34"/>
                    <a:pt x="26219" y="0"/>
                    <a:pt x="1687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3551875" y="3267775"/>
              <a:ext cx="7525" cy="151800"/>
            </a:xfrm>
            <a:custGeom>
              <a:rect b="b" l="l" r="r" t="t"/>
              <a:pathLst>
                <a:path extrusionOk="0" h="6072" w="301">
                  <a:moveTo>
                    <a:pt x="134" y="1"/>
                  </a:moveTo>
                  <a:cubicBezTo>
                    <a:pt x="34" y="1001"/>
                    <a:pt x="0" y="2036"/>
                    <a:pt x="34" y="3036"/>
                  </a:cubicBezTo>
                  <a:cubicBezTo>
                    <a:pt x="0" y="4070"/>
                    <a:pt x="34" y="5071"/>
                    <a:pt x="134" y="6072"/>
                  </a:cubicBezTo>
                  <a:cubicBezTo>
                    <a:pt x="267" y="5071"/>
                    <a:pt x="301" y="4070"/>
                    <a:pt x="267" y="3036"/>
                  </a:cubicBezTo>
                  <a:cubicBezTo>
                    <a:pt x="301" y="2036"/>
                    <a:pt x="267" y="1001"/>
                    <a:pt x="1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2707950" y="3427050"/>
              <a:ext cx="855625" cy="5875"/>
            </a:xfrm>
            <a:custGeom>
              <a:rect b="b" l="l" r="r" t="t"/>
              <a:pathLst>
                <a:path extrusionOk="0" h="235" w="34225">
                  <a:moveTo>
                    <a:pt x="17112" y="1"/>
                  </a:moveTo>
                  <a:cubicBezTo>
                    <a:pt x="7672" y="1"/>
                    <a:pt x="0" y="68"/>
                    <a:pt x="0" y="134"/>
                  </a:cubicBezTo>
                  <a:cubicBezTo>
                    <a:pt x="0" y="168"/>
                    <a:pt x="7672" y="234"/>
                    <a:pt x="17112" y="234"/>
                  </a:cubicBezTo>
                  <a:cubicBezTo>
                    <a:pt x="26552" y="234"/>
                    <a:pt x="34224" y="168"/>
                    <a:pt x="34224" y="134"/>
                  </a:cubicBezTo>
                  <a:cubicBezTo>
                    <a:pt x="34224" y="68"/>
                    <a:pt x="26552" y="1"/>
                    <a:pt x="1711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a:off x="2739625" y="3322475"/>
              <a:ext cx="54225" cy="56250"/>
            </a:xfrm>
            <a:custGeom>
              <a:rect b="b" l="l" r="r" t="t"/>
              <a:pathLst>
                <a:path extrusionOk="0" h="2250" w="2169">
                  <a:moveTo>
                    <a:pt x="977" y="1"/>
                  </a:moveTo>
                  <a:cubicBezTo>
                    <a:pt x="940" y="1"/>
                    <a:pt x="862" y="24"/>
                    <a:pt x="768" y="48"/>
                  </a:cubicBezTo>
                  <a:cubicBezTo>
                    <a:pt x="568" y="148"/>
                    <a:pt x="368" y="315"/>
                    <a:pt x="267" y="515"/>
                  </a:cubicBezTo>
                  <a:cubicBezTo>
                    <a:pt x="34" y="782"/>
                    <a:pt x="1" y="1182"/>
                    <a:pt x="134" y="1515"/>
                  </a:cubicBezTo>
                  <a:cubicBezTo>
                    <a:pt x="267" y="1916"/>
                    <a:pt x="668" y="2216"/>
                    <a:pt x="1101" y="2249"/>
                  </a:cubicBezTo>
                  <a:cubicBezTo>
                    <a:pt x="1568" y="2249"/>
                    <a:pt x="1969" y="1949"/>
                    <a:pt x="2102" y="1515"/>
                  </a:cubicBezTo>
                  <a:cubicBezTo>
                    <a:pt x="2169" y="1349"/>
                    <a:pt x="2135" y="1148"/>
                    <a:pt x="2069" y="948"/>
                  </a:cubicBezTo>
                  <a:cubicBezTo>
                    <a:pt x="2002" y="815"/>
                    <a:pt x="1902" y="681"/>
                    <a:pt x="1769" y="581"/>
                  </a:cubicBezTo>
                  <a:cubicBezTo>
                    <a:pt x="1603" y="471"/>
                    <a:pt x="1414" y="406"/>
                    <a:pt x="1221" y="406"/>
                  </a:cubicBezTo>
                  <a:cubicBezTo>
                    <a:pt x="1182" y="406"/>
                    <a:pt x="1141" y="409"/>
                    <a:pt x="1101" y="415"/>
                  </a:cubicBezTo>
                  <a:cubicBezTo>
                    <a:pt x="935" y="481"/>
                    <a:pt x="868" y="548"/>
                    <a:pt x="868" y="548"/>
                  </a:cubicBezTo>
                  <a:cubicBezTo>
                    <a:pt x="901" y="548"/>
                    <a:pt x="1001" y="515"/>
                    <a:pt x="1101" y="481"/>
                  </a:cubicBezTo>
                  <a:cubicBezTo>
                    <a:pt x="1302" y="481"/>
                    <a:pt x="1502" y="548"/>
                    <a:pt x="1668" y="681"/>
                  </a:cubicBezTo>
                  <a:cubicBezTo>
                    <a:pt x="1902" y="848"/>
                    <a:pt x="2002" y="1182"/>
                    <a:pt x="1902" y="1449"/>
                  </a:cubicBezTo>
                  <a:cubicBezTo>
                    <a:pt x="1802" y="1782"/>
                    <a:pt x="1468" y="2016"/>
                    <a:pt x="1101" y="2016"/>
                  </a:cubicBezTo>
                  <a:cubicBezTo>
                    <a:pt x="768" y="1982"/>
                    <a:pt x="434" y="1749"/>
                    <a:pt x="301" y="1415"/>
                  </a:cubicBezTo>
                  <a:cubicBezTo>
                    <a:pt x="201" y="1148"/>
                    <a:pt x="234" y="848"/>
                    <a:pt x="368" y="581"/>
                  </a:cubicBezTo>
                  <a:cubicBezTo>
                    <a:pt x="534" y="348"/>
                    <a:pt x="734" y="148"/>
                    <a:pt x="1001" y="14"/>
                  </a:cubicBezTo>
                  <a:cubicBezTo>
                    <a:pt x="1001" y="5"/>
                    <a:pt x="993" y="1"/>
                    <a:pt x="97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2764650" y="3592175"/>
              <a:ext cx="129275" cy="203675"/>
            </a:xfrm>
            <a:custGeom>
              <a:rect b="b" l="l" r="r" t="t"/>
              <a:pathLst>
                <a:path extrusionOk="0" h="8147" w="5171">
                  <a:moveTo>
                    <a:pt x="4270" y="1"/>
                  </a:moveTo>
                  <a:cubicBezTo>
                    <a:pt x="4137" y="1"/>
                    <a:pt x="4037" y="1"/>
                    <a:pt x="3903" y="34"/>
                  </a:cubicBezTo>
                  <a:cubicBezTo>
                    <a:pt x="3436" y="101"/>
                    <a:pt x="2969" y="268"/>
                    <a:pt x="2569" y="501"/>
                  </a:cubicBezTo>
                  <a:cubicBezTo>
                    <a:pt x="1935" y="835"/>
                    <a:pt x="1401" y="1335"/>
                    <a:pt x="1034" y="1969"/>
                  </a:cubicBezTo>
                  <a:cubicBezTo>
                    <a:pt x="0" y="3470"/>
                    <a:pt x="167" y="5471"/>
                    <a:pt x="1468" y="6772"/>
                  </a:cubicBezTo>
                  <a:cubicBezTo>
                    <a:pt x="1968" y="7306"/>
                    <a:pt x="2569" y="7706"/>
                    <a:pt x="3236" y="7940"/>
                  </a:cubicBezTo>
                  <a:cubicBezTo>
                    <a:pt x="3613" y="8056"/>
                    <a:pt x="4040" y="8146"/>
                    <a:pt x="4451" y="8146"/>
                  </a:cubicBezTo>
                  <a:cubicBezTo>
                    <a:pt x="4514" y="8146"/>
                    <a:pt x="4576" y="8144"/>
                    <a:pt x="4637" y="8140"/>
                  </a:cubicBezTo>
                  <a:cubicBezTo>
                    <a:pt x="4770" y="8140"/>
                    <a:pt x="4904" y="8107"/>
                    <a:pt x="5037" y="8107"/>
                  </a:cubicBezTo>
                  <a:cubicBezTo>
                    <a:pt x="5071" y="8073"/>
                    <a:pt x="5104" y="8073"/>
                    <a:pt x="5171" y="8073"/>
                  </a:cubicBezTo>
                  <a:cubicBezTo>
                    <a:pt x="4504" y="8073"/>
                    <a:pt x="3870" y="8006"/>
                    <a:pt x="3269" y="7773"/>
                  </a:cubicBezTo>
                  <a:cubicBezTo>
                    <a:pt x="2636" y="7539"/>
                    <a:pt x="2068" y="7139"/>
                    <a:pt x="1601" y="6639"/>
                  </a:cubicBezTo>
                  <a:cubicBezTo>
                    <a:pt x="401" y="5405"/>
                    <a:pt x="234" y="3470"/>
                    <a:pt x="1201" y="2069"/>
                  </a:cubicBezTo>
                  <a:cubicBezTo>
                    <a:pt x="1568" y="1468"/>
                    <a:pt x="2035" y="968"/>
                    <a:pt x="2636" y="634"/>
                  </a:cubicBezTo>
                  <a:cubicBezTo>
                    <a:pt x="3169" y="301"/>
                    <a:pt x="3770" y="101"/>
                    <a:pt x="4403" y="1"/>
                  </a:cubicBez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2939775" y="3785650"/>
              <a:ext cx="528725" cy="5875"/>
            </a:xfrm>
            <a:custGeom>
              <a:rect b="b" l="l" r="r" t="t"/>
              <a:pathLst>
                <a:path extrusionOk="0" h="235" w="21149">
                  <a:moveTo>
                    <a:pt x="10575" y="1"/>
                  </a:moveTo>
                  <a:cubicBezTo>
                    <a:pt x="4737" y="1"/>
                    <a:pt x="0" y="67"/>
                    <a:pt x="0" y="134"/>
                  </a:cubicBezTo>
                  <a:cubicBezTo>
                    <a:pt x="0" y="201"/>
                    <a:pt x="4737" y="234"/>
                    <a:pt x="10575" y="234"/>
                  </a:cubicBezTo>
                  <a:cubicBezTo>
                    <a:pt x="16412" y="234"/>
                    <a:pt x="21149" y="201"/>
                    <a:pt x="21149" y="134"/>
                  </a:cubicBezTo>
                  <a:cubicBezTo>
                    <a:pt x="21149" y="67"/>
                    <a:pt x="16412" y="1"/>
                    <a:pt x="10575" y="1"/>
                  </a:cubicBez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2871400" y="3580350"/>
              <a:ext cx="673825" cy="195325"/>
            </a:xfrm>
            <a:custGeom>
              <a:rect b="b" l="l" r="r" t="t"/>
              <a:pathLst>
                <a:path extrusionOk="0" h="7813" w="26953">
                  <a:moveTo>
                    <a:pt x="0" y="340"/>
                  </a:moveTo>
                  <a:cubicBezTo>
                    <a:pt x="50" y="357"/>
                    <a:pt x="108" y="365"/>
                    <a:pt x="167" y="365"/>
                  </a:cubicBezTo>
                  <a:cubicBezTo>
                    <a:pt x="225" y="365"/>
                    <a:pt x="284" y="357"/>
                    <a:pt x="334" y="340"/>
                  </a:cubicBezTo>
                  <a:close/>
                  <a:moveTo>
                    <a:pt x="20759" y="0"/>
                  </a:moveTo>
                  <a:cubicBezTo>
                    <a:pt x="20623" y="0"/>
                    <a:pt x="20485" y="3"/>
                    <a:pt x="20348" y="7"/>
                  </a:cubicBezTo>
                  <a:lnTo>
                    <a:pt x="16945" y="40"/>
                  </a:lnTo>
                  <a:lnTo>
                    <a:pt x="4970" y="207"/>
                  </a:lnTo>
                  <a:lnTo>
                    <a:pt x="1334" y="307"/>
                  </a:lnTo>
                  <a:lnTo>
                    <a:pt x="334" y="340"/>
                  </a:lnTo>
                  <a:lnTo>
                    <a:pt x="4970" y="340"/>
                  </a:lnTo>
                  <a:lnTo>
                    <a:pt x="16945" y="240"/>
                  </a:lnTo>
                  <a:lnTo>
                    <a:pt x="20381" y="207"/>
                  </a:lnTo>
                  <a:cubicBezTo>
                    <a:pt x="20511" y="203"/>
                    <a:pt x="20640" y="201"/>
                    <a:pt x="20770" y="201"/>
                  </a:cubicBezTo>
                  <a:cubicBezTo>
                    <a:pt x="21682" y="201"/>
                    <a:pt x="22612" y="303"/>
                    <a:pt x="23517" y="507"/>
                  </a:cubicBezTo>
                  <a:cubicBezTo>
                    <a:pt x="24417" y="707"/>
                    <a:pt x="25251" y="1174"/>
                    <a:pt x="25919" y="1875"/>
                  </a:cubicBezTo>
                  <a:cubicBezTo>
                    <a:pt x="26452" y="2509"/>
                    <a:pt x="26752" y="3309"/>
                    <a:pt x="26786" y="4143"/>
                  </a:cubicBezTo>
                  <a:cubicBezTo>
                    <a:pt x="26786" y="4810"/>
                    <a:pt x="26619" y="5477"/>
                    <a:pt x="26285" y="6078"/>
                  </a:cubicBezTo>
                  <a:cubicBezTo>
                    <a:pt x="26019" y="6511"/>
                    <a:pt x="25685" y="6912"/>
                    <a:pt x="25251" y="7212"/>
                  </a:cubicBezTo>
                  <a:cubicBezTo>
                    <a:pt x="24884" y="7445"/>
                    <a:pt x="24518" y="7646"/>
                    <a:pt x="24084" y="7812"/>
                  </a:cubicBezTo>
                  <a:lnTo>
                    <a:pt x="24184" y="7812"/>
                  </a:lnTo>
                  <a:cubicBezTo>
                    <a:pt x="24251" y="7812"/>
                    <a:pt x="24317" y="7779"/>
                    <a:pt x="24417" y="7746"/>
                  </a:cubicBezTo>
                  <a:cubicBezTo>
                    <a:pt x="24751" y="7646"/>
                    <a:pt x="25051" y="7479"/>
                    <a:pt x="25318" y="7279"/>
                  </a:cubicBezTo>
                  <a:cubicBezTo>
                    <a:pt x="25752" y="6978"/>
                    <a:pt x="26119" y="6611"/>
                    <a:pt x="26386" y="6144"/>
                  </a:cubicBezTo>
                  <a:cubicBezTo>
                    <a:pt x="26752" y="5544"/>
                    <a:pt x="26953" y="4844"/>
                    <a:pt x="26919" y="4143"/>
                  </a:cubicBezTo>
                  <a:cubicBezTo>
                    <a:pt x="26919" y="3276"/>
                    <a:pt x="26586" y="2442"/>
                    <a:pt x="26052" y="1775"/>
                  </a:cubicBezTo>
                  <a:cubicBezTo>
                    <a:pt x="25385" y="1041"/>
                    <a:pt x="24518" y="540"/>
                    <a:pt x="23550" y="307"/>
                  </a:cubicBezTo>
                  <a:cubicBezTo>
                    <a:pt x="22645" y="103"/>
                    <a:pt x="21715" y="0"/>
                    <a:pt x="20759" y="0"/>
                  </a:cubicBez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2895075" y="3693175"/>
              <a:ext cx="543400" cy="47475"/>
            </a:xfrm>
            <a:custGeom>
              <a:rect b="b" l="l" r="r" t="t"/>
              <a:pathLst>
                <a:path extrusionOk="0" h="1899" w="21736">
                  <a:moveTo>
                    <a:pt x="4749" y="1"/>
                  </a:moveTo>
                  <a:cubicBezTo>
                    <a:pt x="4540" y="1"/>
                    <a:pt x="4328" y="34"/>
                    <a:pt x="4123" y="97"/>
                  </a:cubicBezTo>
                  <a:cubicBezTo>
                    <a:pt x="3756" y="230"/>
                    <a:pt x="3389" y="464"/>
                    <a:pt x="3089" y="731"/>
                  </a:cubicBezTo>
                  <a:cubicBezTo>
                    <a:pt x="2822" y="931"/>
                    <a:pt x="2489" y="1131"/>
                    <a:pt x="2155" y="1231"/>
                  </a:cubicBezTo>
                  <a:cubicBezTo>
                    <a:pt x="2062" y="1262"/>
                    <a:pt x="1966" y="1277"/>
                    <a:pt x="1871" y="1277"/>
                  </a:cubicBezTo>
                  <a:cubicBezTo>
                    <a:pt x="1658" y="1277"/>
                    <a:pt x="1449" y="1203"/>
                    <a:pt x="1288" y="1064"/>
                  </a:cubicBezTo>
                  <a:cubicBezTo>
                    <a:pt x="1054" y="898"/>
                    <a:pt x="954" y="631"/>
                    <a:pt x="1021" y="364"/>
                  </a:cubicBezTo>
                  <a:lnTo>
                    <a:pt x="1054" y="264"/>
                  </a:lnTo>
                  <a:lnTo>
                    <a:pt x="954" y="264"/>
                  </a:lnTo>
                  <a:cubicBezTo>
                    <a:pt x="621" y="297"/>
                    <a:pt x="321" y="497"/>
                    <a:pt x="154" y="798"/>
                  </a:cubicBezTo>
                  <a:cubicBezTo>
                    <a:pt x="142" y="818"/>
                    <a:pt x="131" y="839"/>
                    <a:pt x="120" y="861"/>
                  </a:cubicBezTo>
                  <a:lnTo>
                    <a:pt x="120" y="861"/>
                  </a:lnTo>
                  <a:cubicBezTo>
                    <a:pt x="120" y="851"/>
                    <a:pt x="120" y="841"/>
                    <a:pt x="120" y="831"/>
                  </a:cubicBezTo>
                  <a:cubicBezTo>
                    <a:pt x="120" y="764"/>
                    <a:pt x="120" y="664"/>
                    <a:pt x="120" y="597"/>
                  </a:cubicBezTo>
                  <a:cubicBezTo>
                    <a:pt x="87" y="664"/>
                    <a:pt x="87" y="764"/>
                    <a:pt x="87" y="831"/>
                  </a:cubicBezTo>
                  <a:lnTo>
                    <a:pt x="87" y="938"/>
                  </a:lnTo>
                  <a:lnTo>
                    <a:pt x="87" y="938"/>
                  </a:lnTo>
                  <a:cubicBezTo>
                    <a:pt x="11" y="1135"/>
                    <a:pt x="0" y="1350"/>
                    <a:pt x="54" y="1565"/>
                  </a:cubicBezTo>
                  <a:lnTo>
                    <a:pt x="120" y="1898"/>
                  </a:lnTo>
                  <a:lnTo>
                    <a:pt x="120" y="1531"/>
                  </a:lnTo>
                  <a:lnTo>
                    <a:pt x="154" y="1531"/>
                  </a:lnTo>
                  <a:cubicBezTo>
                    <a:pt x="60" y="1029"/>
                    <a:pt x="409" y="526"/>
                    <a:pt x="896" y="413"/>
                  </a:cubicBezTo>
                  <a:lnTo>
                    <a:pt x="896" y="413"/>
                  </a:lnTo>
                  <a:cubicBezTo>
                    <a:pt x="777" y="932"/>
                    <a:pt x="1316" y="1446"/>
                    <a:pt x="1913" y="1446"/>
                  </a:cubicBezTo>
                  <a:cubicBezTo>
                    <a:pt x="2016" y="1446"/>
                    <a:pt x="2119" y="1431"/>
                    <a:pt x="2222" y="1398"/>
                  </a:cubicBezTo>
                  <a:cubicBezTo>
                    <a:pt x="2956" y="1231"/>
                    <a:pt x="3490" y="531"/>
                    <a:pt x="4223" y="264"/>
                  </a:cubicBezTo>
                  <a:cubicBezTo>
                    <a:pt x="4384" y="220"/>
                    <a:pt x="4556" y="195"/>
                    <a:pt x="4731" y="195"/>
                  </a:cubicBezTo>
                  <a:cubicBezTo>
                    <a:pt x="4956" y="195"/>
                    <a:pt x="5184" y="237"/>
                    <a:pt x="5391" y="331"/>
                  </a:cubicBezTo>
                  <a:cubicBezTo>
                    <a:pt x="5825" y="464"/>
                    <a:pt x="6225" y="664"/>
                    <a:pt x="6658" y="831"/>
                  </a:cubicBezTo>
                  <a:cubicBezTo>
                    <a:pt x="7320" y="1020"/>
                    <a:pt x="7999" y="1109"/>
                    <a:pt x="8670" y="1109"/>
                  </a:cubicBezTo>
                  <a:cubicBezTo>
                    <a:pt x="8946" y="1109"/>
                    <a:pt x="9222" y="1094"/>
                    <a:pt x="9494" y="1064"/>
                  </a:cubicBezTo>
                  <a:lnTo>
                    <a:pt x="18167" y="631"/>
                  </a:lnTo>
                  <a:lnTo>
                    <a:pt x="20802" y="464"/>
                  </a:lnTo>
                  <a:lnTo>
                    <a:pt x="21502" y="431"/>
                  </a:lnTo>
                  <a:cubicBezTo>
                    <a:pt x="21569" y="431"/>
                    <a:pt x="21669" y="397"/>
                    <a:pt x="21736" y="397"/>
                  </a:cubicBezTo>
                  <a:cubicBezTo>
                    <a:pt x="21669" y="364"/>
                    <a:pt x="21569" y="364"/>
                    <a:pt x="21469" y="364"/>
                  </a:cubicBezTo>
                  <a:lnTo>
                    <a:pt x="20735" y="364"/>
                  </a:lnTo>
                  <a:lnTo>
                    <a:pt x="18133" y="464"/>
                  </a:lnTo>
                  <a:lnTo>
                    <a:pt x="9460" y="831"/>
                  </a:lnTo>
                  <a:cubicBezTo>
                    <a:pt x="9180" y="861"/>
                    <a:pt x="8900" y="876"/>
                    <a:pt x="8621" y="876"/>
                  </a:cubicBezTo>
                  <a:cubicBezTo>
                    <a:pt x="7969" y="876"/>
                    <a:pt x="7322" y="794"/>
                    <a:pt x="6692" y="631"/>
                  </a:cubicBezTo>
                  <a:cubicBezTo>
                    <a:pt x="6258" y="464"/>
                    <a:pt x="5858" y="264"/>
                    <a:pt x="5424" y="130"/>
                  </a:cubicBezTo>
                  <a:cubicBezTo>
                    <a:pt x="5213" y="42"/>
                    <a:pt x="4983" y="1"/>
                    <a:pt x="47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2796325" y="3874050"/>
              <a:ext cx="712200" cy="5850"/>
            </a:xfrm>
            <a:custGeom>
              <a:rect b="b" l="l" r="r" t="t"/>
              <a:pathLst>
                <a:path extrusionOk="0" h="234" w="28488">
                  <a:moveTo>
                    <a:pt x="14244" y="0"/>
                  </a:moveTo>
                  <a:cubicBezTo>
                    <a:pt x="6372" y="0"/>
                    <a:pt x="1" y="67"/>
                    <a:pt x="1" y="134"/>
                  </a:cubicBezTo>
                  <a:cubicBezTo>
                    <a:pt x="1" y="167"/>
                    <a:pt x="6372" y="234"/>
                    <a:pt x="14244" y="234"/>
                  </a:cubicBezTo>
                  <a:cubicBezTo>
                    <a:pt x="22117" y="234"/>
                    <a:pt x="28488" y="167"/>
                    <a:pt x="28488" y="134"/>
                  </a:cubicBezTo>
                  <a:cubicBezTo>
                    <a:pt x="28488" y="101"/>
                    <a:pt x="22117" y="0"/>
                    <a:pt x="14244" y="0"/>
                  </a:cubicBez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
            <p:cNvSpPr/>
            <p:nvPr/>
          </p:nvSpPr>
          <p:spPr>
            <a:xfrm>
              <a:off x="2627875" y="1636625"/>
              <a:ext cx="102600" cy="89250"/>
            </a:xfrm>
            <a:custGeom>
              <a:rect b="b" l="l" r="r" t="t"/>
              <a:pathLst>
                <a:path extrusionOk="0" h="3570" w="4104">
                  <a:moveTo>
                    <a:pt x="67" y="0"/>
                  </a:moveTo>
                  <a:cubicBezTo>
                    <a:pt x="34" y="300"/>
                    <a:pt x="1" y="634"/>
                    <a:pt x="34" y="967"/>
                  </a:cubicBezTo>
                  <a:cubicBezTo>
                    <a:pt x="34" y="1601"/>
                    <a:pt x="67" y="2468"/>
                    <a:pt x="101" y="3469"/>
                  </a:cubicBezTo>
                  <a:lnTo>
                    <a:pt x="101" y="3569"/>
                  </a:lnTo>
                  <a:lnTo>
                    <a:pt x="234" y="3569"/>
                  </a:lnTo>
                  <a:lnTo>
                    <a:pt x="1769" y="3402"/>
                  </a:lnTo>
                  <a:lnTo>
                    <a:pt x="4004" y="3169"/>
                  </a:lnTo>
                  <a:lnTo>
                    <a:pt x="4104" y="3169"/>
                  </a:lnTo>
                  <a:lnTo>
                    <a:pt x="4104" y="3069"/>
                  </a:lnTo>
                  <a:cubicBezTo>
                    <a:pt x="4037" y="2235"/>
                    <a:pt x="4004" y="1534"/>
                    <a:pt x="3937" y="1034"/>
                  </a:cubicBezTo>
                  <a:cubicBezTo>
                    <a:pt x="3937" y="767"/>
                    <a:pt x="3904" y="500"/>
                    <a:pt x="3837" y="267"/>
                  </a:cubicBezTo>
                  <a:cubicBezTo>
                    <a:pt x="3803" y="500"/>
                    <a:pt x="3803" y="767"/>
                    <a:pt x="3837" y="1034"/>
                  </a:cubicBezTo>
                  <a:cubicBezTo>
                    <a:pt x="3837" y="1485"/>
                    <a:pt x="3868" y="2153"/>
                    <a:pt x="3900" y="2948"/>
                  </a:cubicBezTo>
                  <a:lnTo>
                    <a:pt x="3900" y="2948"/>
                  </a:lnTo>
                  <a:lnTo>
                    <a:pt x="1769" y="3202"/>
                  </a:lnTo>
                  <a:lnTo>
                    <a:pt x="297" y="3359"/>
                  </a:lnTo>
                  <a:lnTo>
                    <a:pt x="297" y="3359"/>
                  </a:lnTo>
                  <a:cubicBezTo>
                    <a:pt x="263" y="2373"/>
                    <a:pt x="200" y="1546"/>
                    <a:pt x="168" y="967"/>
                  </a:cubicBezTo>
                  <a:cubicBezTo>
                    <a:pt x="168" y="634"/>
                    <a:pt x="134" y="300"/>
                    <a:pt x="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
            <p:cNvSpPr/>
            <p:nvPr/>
          </p:nvSpPr>
          <p:spPr>
            <a:xfrm>
              <a:off x="2587025" y="1594075"/>
              <a:ext cx="88425" cy="72575"/>
            </a:xfrm>
            <a:custGeom>
              <a:rect b="b" l="l" r="r" t="t"/>
              <a:pathLst>
                <a:path extrusionOk="0" h="2903" w="3537">
                  <a:moveTo>
                    <a:pt x="3536" y="1"/>
                  </a:moveTo>
                  <a:lnTo>
                    <a:pt x="3536" y="1"/>
                  </a:lnTo>
                  <a:cubicBezTo>
                    <a:pt x="2869" y="368"/>
                    <a:pt x="2235" y="801"/>
                    <a:pt x="1668" y="1302"/>
                  </a:cubicBezTo>
                  <a:cubicBezTo>
                    <a:pt x="1034" y="1769"/>
                    <a:pt x="467" y="2302"/>
                    <a:pt x="0" y="2903"/>
                  </a:cubicBezTo>
                  <a:cubicBezTo>
                    <a:pt x="634" y="2436"/>
                    <a:pt x="1234" y="1969"/>
                    <a:pt x="1802" y="1469"/>
                  </a:cubicBezTo>
                  <a:cubicBezTo>
                    <a:pt x="2402" y="1035"/>
                    <a:pt x="2969" y="535"/>
                    <a:pt x="353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2675425" y="1594075"/>
              <a:ext cx="84250" cy="70075"/>
            </a:xfrm>
            <a:custGeom>
              <a:rect b="b" l="l" r="r" t="t"/>
              <a:pathLst>
                <a:path extrusionOk="0" h="2803" w="3370">
                  <a:moveTo>
                    <a:pt x="0" y="1"/>
                  </a:moveTo>
                  <a:cubicBezTo>
                    <a:pt x="500" y="568"/>
                    <a:pt x="1034" y="1068"/>
                    <a:pt x="1635" y="1502"/>
                  </a:cubicBezTo>
                  <a:cubicBezTo>
                    <a:pt x="2168" y="1969"/>
                    <a:pt x="2735" y="2436"/>
                    <a:pt x="3369" y="2803"/>
                  </a:cubicBezTo>
                  <a:cubicBezTo>
                    <a:pt x="2869" y="2269"/>
                    <a:pt x="2335" y="1769"/>
                    <a:pt x="1768" y="1335"/>
                  </a:cubicBezTo>
                  <a:cubicBezTo>
                    <a:pt x="1201" y="835"/>
                    <a:pt x="634" y="40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2983125" y="1038675"/>
              <a:ext cx="216850" cy="216850"/>
            </a:xfrm>
            <a:custGeom>
              <a:rect b="b" l="l" r="r" t="t"/>
              <a:pathLst>
                <a:path extrusionOk="0" h="8674" w="8674">
                  <a:moveTo>
                    <a:pt x="735" y="1"/>
                  </a:moveTo>
                  <a:lnTo>
                    <a:pt x="1" y="7940"/>
                  </a:lnTo>
                  <a:lnTo>
                    <a:pt x="7940" y="8674"/>
                  </a:lnTo>
                  <a:lnTo>
                    <a:pt x="8674" y="735"/>
                  </a:lnTo>
                  <a:lnTo>
                    <a:pt x="735" y="1"/>
                  </a:ln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3066525" y="1095625"/>
              <a:ext cx="52575" cy="94025"/>
            </a:xfrm>
            <a:custGeom>
              <a:rect b="b" l="l" r="r" t="t"/>
              <a:pathLst>
                <a:path extrusionOk="0" h="3761" w="2103">
                  <a:moveTo>
                    <a:pt x="976" y="0"/>
                  </a:moveTo>
                  <a:cubicBezTo>
                    <a:pt x="896" y="0"/>
                    <a:pt x="815" y="8"/>
                    <a:pt x="734" y="25"/>
                  </a:cubicBezTo>
                  <a:cubicBezTo>
                    <a:pt x="501" y="58"/>
                    <a:pt x="301" y="158"/>
                    <a:pt x="134" y="325"/>
                  </a:cubicBezTo>
                  <a:cubicBezTo>
                    <a:pt x="34" y="425"/>
                    <a:pt x="1" y="525"/>
                    <a:pt x="1" y="525"/>
                  </a:cubicBezTo>
                  <a:cubicBezTo>
                    <a:pt x="201" y="325"/>
                    <a:pt x="468" y="225"/>
                    <a:pt x="734" y="158"/>
                  </a:cubicBezTo>
                  <a:cubicBezTo>
                    <a:pt x="773" y="154"/>
                    <a:pt x="811" y="152"/>
                    <a:pt x="849" y="152"/>
                  </a:cubicBezTo>
                  <a:cubicBezTo>
                    <a:pt x="1109" y="152"/>
                    <a:pt x="1360" y="250"/>
                    <a:pt x="1535" y="425"/>
                  </a:cubicBezTo>
                  <a:cubicBezTo>
                    <a:pt x="1802" y="625"/>
                    <a:pt x="1902" y="992"/>
                    <a:pt x="1802" y="1326"/>
                  </a:cubicBezTo>
                  <a:cubicBezTo>
                    <a:pt x="1735" y="1492"/>
                    <a:pt x="1635" y="1626"/>
                    <a:pt x="1468" y="1726"/>
                  </a:cubicBezTo>
                  <a:cubicBezTo>
                    <a:pt x="1335" y="1826"/>
                    <a:pt x="1168" y="1926"/>
                    <a:pt x="1001" y="1993"/>
                  </a:cubicBezTo>
                  <a:cubicBezTo>
                    <a:pt x="901" y="2059"/>
                    <a:pt x="835" y="2126"/>
                    <a:pt x="801" y="2193"/>
                  </a:cubicBezTo>
                  <a:cubicBezTo>
                    <a:pt x="734" y="2293"/>
                    <a:pt x="734" y="2393"/>
                    <a:pt x="734" y="2493"/>
                  </a:cubicBezTo>
                  <a:lnTo>
                    <a:pt x="734" y="2893"/>
                  </a:lnTo>
                  <a:cubicBezTo>
                    <a:pt x="668" y="3194"/>
                    <a:pt x="668" y="3460"/>
                    <a:pt x="734" y="3761"/>
                  </a:cubicBezTo>
                  <a:cubicBezTo>
                    <a:pt x="801" y="3494"/>
                    <a:pt x="868" y="3194"/>
                    <a:pt x="868" y="2893"/>
                  </a:cubicBezTo>
                  <a:lnTo>
                    <a:pt x="901" y="2493"/>
                  </a:lnTo>
                  <a:cubicBezTo>
                    <a:pt x="901" y="2360"/>
                    <a:pt x="1001" y="2226"/>
                    <a:pt x="1135" y="2159"/>
                  </a:cubicBezTo>
                  <a:cubicBezTo>
                    <a:pt x="1302" y="2093"/>
                    <a:pt x="1468" y="1993"/>
                    <a:pt x="1635" y="1926"/>
                  </a:cubicBezTo>
                  <a:cubicBezTo>
                    <a:pt x="1802" y="1793"/>
                    <a:pt x="1935" y="1592"/>
                    <a:pt x="2002" y="1392"/>
                  </a:cubicBezTo>
                  <a:cubicBezTo>
                    <a:pt x="2102" y="1192"/>
                    <a:pt x="2102" y="959"/>
                    <a:pt x="2002" y="758"/>
                  </a:cubicBezTo>
                  <a:cubicBezTo>
                    <a:pt x="1935" y="558"/>
                    <a:pt x="1835" y="392"/>
                    <a:pt x="1668" y="258"/>
                  </a:cubicBezTo>
                  <a:cubicBezTo>
                    <a:pt x="1466" y="81"/>
                    <a:pt x="1226" y="0"/>
                    <a:pt x="97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3076525" y="1199725"/>
              <a:ext cx="10875" cy="9500"/>
            </a:xfrm>
            <a:custGeom>
              <a:rect b="b" l="l" r="r" t="t"/>
              <a:pathLst>
                <a:path extrusionOk="0" h="380" w="435">
                  <a:moveTo>
                    <a:pt x="289" y="1"/>
                  </a:moveTo>
                  <a:cubicBezTo>
                    <a:pt x="249" y="1"/>
                    <a:pt x="234" y="30"/>
                    <a:pt x="234" y="30"/>
                  </a:cubicBezTo>
                  <a:cubicBezTo>
                    <a:pt x="234" y="64"/>
                    <a:pt x="234" y="130"/>
                    <a:pt x="234" y="130"/>
                  </a:cubicBezTo>
                  <a:cubicBezTo>
                    <a:pt x="212" y="130"/>
                    <a:pt x="205" y="145"/>
                    <a:pt x="202" y="145"/>
                  </a:cubicBezTo>
                  <a:cubicBezTo>
                    <a:pt x="201" y="145"/>
                    <a:pt x="201" y="141"/>
                    <a:pt x="201" y="130"/>
                  </a:cubicBezTo>
                  <a:lnTo>
                    <a:pt x="201" y="30"/>
                  </a:lnTo>
                  <a:cubicBezTo>
                    <a:pt x="201" y="30"/>
                    <a:pt x="190" y="25"/>
                    <a:pt x="171" y="25"/>
                  </a:cubicBezTo>
                  <a:cubicBezTo>
                    <a:pt x="142" y="25"/>
                    <a:pt x="94" y="37"/>
                    <a:pt x="34" y="97"/>
                  </a:cubicBezTo>
                  <a:cubicBezTo>
                    <a:pt x="1" y="164"/>
                    <a:pt x="1" y="230"/>
                    <a:pt x="34" y="297"/>
                  </a:cubicBezTo>
                  <a:cubicBezTo>
                    <a:pt x="76" y="353"/>
                    <a:pt x="141" y="379"/>
                    <a:pt x="207" y="379"/>
                  </a:cubicBezTo>
                  <a:cubicBezTo>
                    <a:pt x="300" y="379"/>
                    <a:pt x="396" y="328"/>
                    <a:pt x="435" y="230"/>
                  </a:cubicBezTo>
                  <a:cubicBezTo>
                    <a:pt x="435" y="164"/>
                    <a:pt x="401" y="97"/>
                    <a:pt x="368" y="30"/>
                  </a:cubicBezTo>
                  <a:cubicBezTo>
                    <a:pt x="334" y="8"/>
                    <a:pt x="309" y="1"/>
                    <a:pt x="28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1870675" y="896925"/>
              <a:ext cx="214350" cy="214325"/>
            </a:xfrm>
            <a:custGeom>
              <a:rect b="b" l="l" r="r" t="t"/>
              <a:pathLst>
                <a:path extrusionOk="0" h="8573" w="8574">
                  <a:moveTo>
                    <a:pt x="7573" y="0"/>
                  </a:moveTo>
                  <a:lnTo>
                    <a:pt x="0" y="1001"/>
                  </a:lnTo>
                  <a:lnTo>
                    <a:pt x="1001" y="8573"/>
                  </a:lnTo>
                  <a:lnTo>
                    <a:pt x="8573" y="7572"/>
                  </a:lnTo>
                  <a:lnTo>
                    <a:pt x="7573" y="0"/>
                  </a:ln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2094175" y="1152100"/>
              <a:ext cx="208500" cy="208500"/>
            </a:xfrm>
            <a:custGeom>
              <a:rect b="b" l="l" r="r" t="t"/>
              <a:pathLst>
                <a:path extrusionOk="0" h="8340" w="8340">
                  <a:moveTo>
                    <a:pt x="701" y="1"/>
                  </a:moveTo>
                  <a:lnTo>
                    <a:pt x="0" y="7639"/>
                  </a:lnTo>
                  <a:lnTo>
                    <a:pt x="7639" y="8340"/>
                  </a:lnTo>
                  <a:lnTo>
                    <a:pt x="8339" y="701"/>
                  </a:lnTo>
                  <a:lnTo>
                    <a:pt x="701" y="1"/>
                  </a:ln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2426900" y="1127925"/>
              <a:ext cx="208500" cy="208500"/>
            </a:xfrm>
            <a:custGeom>
              <a:rect b="b" l="l" r="r" t="t"/>
              <a:pathLst>
                <a:path extrusionOk="0" h="8340" w="8340">
                  <a:moveTo>
                    <a:pt x="735" y="0"/>
                  </a:moveTo>
                  <a:lnTo>
                    <a:pt x="1" y="7606"/>
                  </a:lnTo>
                  <a:lnTo>
                    <a:pt x="7606" y="8339"/>
                  </a:lnTo>
                  <a:lnTo>
                    <a:pt x="8340" y="734"/>
                  </a:lnTo>
                  <a:lnTo>
                    <a:pt x="73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2321000" y="893575"/>
              <a:ext cx="191000" cy="191000"/>
            </a:xfrm>
            <a:custGeom>
              <a:rect b="b" l="l" r="r" t="t"/>
              <a:pathLst>
                <a:path extrusionOk="0" h="7640" w="7640">
                  <a:moveTo>
                    <a:pt x="0" y="1"/>
                  </a:moveTo>
                  <a:lnTo>
                    <a:pt x="0" y="7640"/>
                  </a:lnTo>
                  <a:lnTo>
                    <a:pt x="7639" y="7640"/>
                  </a:lnTo>
                  <a:lnTo>
                    <a:pt x="7639" y="1"/>
                  </a:ln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2578675" y="893575"/>
              <a:ext cx="191000" cy="191000"/>
            </a:xfrm>
            <a:custGeom>
              <a:rect b="b" l="l" r="r" t="t"/>
              <a:pathLst>
                <a:path extrusionOk="0" h="7640" w="7640">
                  <a:moveTo>
                    <a:pt x="1" y="1"/>
                  </a:moveTo>
                  <a:lnTo>
                    <a:pt x="1" y="7640"/>
                  </a:lnTo>
                  <a:lnTo>
                    <a:pt x="7639" y="7640"/>
                  </a:lnTo>
                  <a:lnTo>
                    <a:pt x="7639" y="1"/>
                  </a:ln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2104175" y="896925"/>
              <a:ext cx="191000" cy="190975"/>
            </a:xfrm>
            <a:custGeom>
              <a:rect b="b" l="l" r="r" t="t"/>
              <a:pathLst>
                <a:path extrusionOk="0" h="7639" w="7640">
                  <a:moveTo>
                    <a:pt x="0" y="0"/>
                  </a:moveTo>
                  <a:lnTo>
                    <a:pt x="0" y="7639"/>
                  </a:lnTo>
                  <a:lnTo>
                    <a:pt x="7639" y="7639"/>
                  </a:lnTo>
                  <a:lnTo>
                    <a:pt x="7639"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2311000" y="1284400"/>
              <a:ext cx="83400" cy="6475"/>
            </a:xfrm>
            <a:custGeom>
              <a:rect b="b" l="l" r="r" t="t"/>
              <a:pathLst>
                <a:path extrusionOk="0" h="259" w="3336">
                  <a:moveTo>
                    <a:pt x="1271" y="0"/>
                  </a:moveTo>
                  <a:cubicBezTo>
                    <a:pt x="847" y="0"/>
                    <a:pt x="433" y="44"/>
                    <a:pt x="0" y="146"/>
                  </a:cubicBezTo>
                  <a:cubicBezTo>
                    <a:pt x="425" y="221"/>
                    <a:pt x="832" y="258"/>
                    <a:pt x="1248" y="258"/>
                  </a:cubicBezTo>
                  <a:cubicBezTo>
                    <a:pt x="1386" y="258"/>
                    <a:pt x="1526" y="254"/>
                    <a:pt x="1668" y="246"/>
                  </a:cubicBezTo>
                  <a:cubicBezTo>
                    <a:pt x="1810" y="254"/>
                    <a:pt x="1951" y="258"/>
                    <a:pt x="2093" y="258"/>
                  </a:cubicBezTo>
                  <a:cubicBezTo>
                    <a:pt x="2516" y="258"/>
                    <a:pt x="2935" y="221"/>
                    <a:pt x="3336" y="146"/>
                  </a:cubicBezTo>
                  <a:cubicBezTo>
                    <a:pt x="2928" y="44"/>
                    <a:pt x="2501" y="0"/>
                    <a:pt x="2069" y="0"/>
                  </a:cubicBezTo>
                  <a:cubicBezTo>
                    <a:pt x="1936" y="0"/>
                    <a:pt x="1802" y="4"/>
                    <a:pt x="1668" y="12"/>
                  </a:cubicBezTo>
                  <a:cubicBezTo>
                    <a:pt x="1534" y="4"/>
                    <a:pt x="1402" y="0"/>
                    <a:pt x="127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2363525" y="1267950"/>
              <a:ext cx="36725" cy="41800"/>
            </a:xfrm>
            <a:custGeom>
              <a:rect b="b" l="l" r="r" t="t"/>
              <a:pathLst>
                <a:path extrusionOk="0" h="1672" w="1469">
                  <a:moveTo>
                    <a:pt x="8" y="1"/>
                  </a:moveTo>
                  <a:cubicBezTo>
                    <a:pt x="5" y="1"/>
                    <a:pt x="2" y="2"/>
                    <a:pt x="1" y="3"/>
                  </a:cubicBezTo>
                  <a:cubicBezTo>
                    <a:pt x="287" y="319"/>
                    <a:pt x="623" y="560"/>
                    <a:pt x="1030" y="685"/>
                  </a:cubicBezTo>
                  <a:lnTo>
                    <a:pt x="1030" y="685"/>
                  </a:lnTo>
                  <a:cubicBezTo>
                    <a:pt x="675" y="969"/>
                    <a:pt x="374" y="1306"/>
                    <a:pt x="101" y="1671"/>
                  </a:cubicBezTo>
                  <a:cubicBezTo>
                    <a:pt x="534" y="1438"/>
                    <a:pt x="935" y="1137"/>
                    <a:pt x="1268" y="770"/>
                  </a:cubicBezTo>
                  <a:lnTo>
                    <a:pt x="1335" y="737"/>
                  </a:lnTo>
                  <a:lnTo>
                    <a:pt x="1468" y="604"/>
                  </a:lnTo>
                  <a:lnTo>
                    <a:pt x="1301" y="537"/>
                  </a:lnTo>
                  <a:cubicBezTo>
                    <a:pt x="602" y="314"/>
                    <a:pt x="84" y="1"/>
                    <a:pt x="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2153375" y="1397275"/>
              <a:ext cx="211000" cy="311075"/>
            </a:xfrm>
            <a:custGeom>
              <a:rect b="b" l="l" r="r" t="t"/>
              <a:pathLst>
                <a:path extrusionOk="0" h="12443" w="8440">
                  <a:moveTo>
                    <a:pt x="1" y="1"/>
                  </a:moveTo>
                  <a:cubicBezTo>
                    <a:pt x="1" y="267"/>
                    <a:pt x="1" y="501"/>
                    <a:pt x="34" y="734"/>
                  </a:cubicBezTo>
                  <a:cubicBezTo>
                    <a:pt x="67" y="1235"/>
                    <a:pt x="134" y="1902"/>
                    <a:pt x="201" y="2736"/>
                  </a:cubicBezTo>
                  <a:cubicBezTo>
                    <a:pt x="334" y="4404"/>
                    <a:pt x="534" y="6705"/>
                    <a:pt x="801" y="9274"/>
                  </a:cubicBezTo>
                  <a:cubicBezTo>
                    <a:pt x="868" y="9908"/>
                    <a:pt x="1035" y="10508"/>
                    <a:pt x="1368" y="11075"/>
                  </a:cubicBezTo>
                  <a:cubicBezTo>
                    <a:pt x="1668" y="11609"/>
                    <a:pt x="2169" y="11976"/>
                    <a:pt x="2736" y="12176"/>
                  </a:cubicBezTo>
                  <a:cubicBezTo>
                    <a:pt x="3270" y="12343"/>
                    <a:pt x="3803" y="12443"/>
                    <a:pt x="4337" y="12443"/>
                  </a:cubicBezTo>
                  <a:cubicBezTo>
                    <a:pt x="4837" y="12443"/>
                    <a:pt x="5304" y="12376"/>
                    <a:pt x="5705" y="12376"/>
                  </a:cubicBezTo>
                  <a:lnTo>
                    <a:pt x="7706" y="12343"/>
                  </a:lnTo>
                  <a:cubicBezTo>
                    <a:pt x="7940" y="12343"/>
                    <a:pt x="8173" y="12343"/>
                    <a:pt x="8440" y="12309"/>
                  </a:cubicBezTo>
                  <a:cubicBezTo>
                    <a:pt x="8173" y="12276"/>
                    <a:pt x="7940" y="12276"/>
                    <a:pt x="7706" y="12276"/>
                  </a:cubicBezTo>
                  <a:cubicBezTo>
                    <a:pt x="7239" y="12243"/>
                    <a:pt x="6539" y="12243"/>
                    <a:pt x="5705" y="12243"/>
                  </a:cubicBezTo>
                  <a:cubicBezTo>
                    <a:pt x="5271" y="12243"/>
                    <a:pt x="4804" y="12276"/>
                    <a:pt x="4337" y="12276"/>
                  </a:cubicBezTo>
                  <a:cubicBezTo>
                    <a:pt x="3803" y="12276"/>
                    <a:pt x="3303" y="12176"/>
                    <a:pt x="2836" y="12009"/>
                  </a:cubicBezTo>
                  <a:cubicBezTo>
                    <a:pt x="2302" y="11842"/>
                    <a:pt x="1835" y="11475"/>
                    <a:pt x="1535" y="10975"/>
                  </a:cubicBezTo>
                  <a:cubicBezTo>
                    <a:pt x="1235" y="10441"/>
                    <a:pt x="1068" y="9874"/>
                    <a:pt x="1001" y="9240"/>
                  </a:cubicBezTo>
                  <a:cubicBezTo>
                    <a:pt x="768" y="6739"/>
                    <a:pt x="534" y="4437"/>
                    <a:pt x="334" y="2736"/>
                  </a:cubicBezTo>
                  <a:cubicBezTo>
                    <a:pt x="267" y="1935"/>
                    <a:pt x="167" y="1268"/>
                    <a:pt x="134" y="768"/>
                  </a:cubicBezTo>
                  <a:cubicBezTo>
                    <a:pt x="101" y="501"/>
                    <a:pt x="67" y="267"/>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2345175" y="1683275"/>
              <a:ext cx="35900" cy="49275"/>
            </a:xfrm>
            <a:custGeom>
              <a:rect b="b" l="l" r="r" t="t"/>
              <a:pathLst>
                <a:path extrusionOk="0" h="1971" w="1436">
                  <a:moveTo>
                    <a:pt x="40" y="0"/>
                  </a:moveTo>
                  <a:cubicBezTo>
                    <a:pt x="37" y="0"/>
                    <a:pt x="35" y="1"/>
                    <a:pt x="34" y="2"/>
                  </a:cubicBezTo>
                  <a:cubicBezTo>
                    <a:pt x="276" y="395"/>
                    <a:pt x="627" y="678"/>
                    <a:pt x="1038" y="877"/>
                  </a:cubicBezTo>
                  <a:lnTo>
                    <a:pt x="1038" y="877"/>
                  </a:lnTo>
                  <a:cubicBezTo>
                    <a:pt x="632" y="1143"/>
                    <a:pt x="286" y="1526"/>
                    <a:pt x="1" y="1970"/>
                  </a:cubicBezTo>
                  <a:cubicBezTo>
                    <a:pt x="434" y="1670"/>
                    <a:pt x="835" y="1336"/>
                    <a:pt x="1202" y="1003"/>
                  </a:cubicBezTo>
                  <a:lnTo>
                    <a:pt x="1302" y="936"/>
                  </a:lnTo>
                  <a:lnTo>
                    <a:pt x="1435" y="836"/>
                  </a:lnTo>
                  <a:lnTo>
                    <a:pt x="1268" y="736"/>
                  </a:lnTo>
                  <a:cubicBezTo>
                    <a:pt x="593" y="415"/>
                    <a:pt x="104" y="0"/>
                    <a:pt x="4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a:off x="1970750" y="2750750"/>
              <a:ext cx="200175" cy="200175"/>
            </a:xfrm>
            <a:custGeom>
              <a:rect b="b" l="l" r="r" t="t"/>
              <a:pathLst>
                <a:path extrusionOk="0" h="8007" w="8007">
                  <a:moveTo>
                    <a:pt x="701" y="0"/>
                  </a:moveTo>
                  <a:lnTo>
                    <a:pt x="0" y="7339"/>
                  </a:lnTo>
                  <a:lnTo>
                    <a:pt x="7339" y="8006"/>
                  </a:lnTo>
                  <a:lnTo>
                    <a:pt x="8006" y="667"/>
                  </a:lnTo>
                  <a:lnTo>
                    <a:pt x="701" y="0"/>
                  </a:ln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a:off x="1752250" y="2221200"/>
              <a:ext cx="183500" cy="184325"/>
            </a:xfrm>
            <a:custGeom>
              <a:rect b="b" l="l" r="r" t="t"/>
              <a:pathLst>
                <a:path extrusionOk="0" h="7373" w="7340">
                  <a:moveTo>
                    <a:pt x="1" y="0"/>
                  </a:moveTo>
                  <a:lnTo>
                    <a:pt x="1" y="7372"/>
                  </a:lnTo>
                  <a:lnTo>
                    <a:pt x="7339" y="7372"/>
                  </a:lnTo>
                  <a:lnTo>
                    <a:pt x="7339"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1989925" y="1961025"/>
              <a:ext cx="183500" cy="184300"/>
            </a:xfrm>
            <a:custGeom>
              <a:rect b="b" l="l" r="r" t="t"/>
              <a:pathLst>
                <a:path extrusionOk="0" h="7372" w="7340">
                  <a:moveTo>
                    <a:pt x="1" y="0"/>
                  </a:moveTo>
                  <a:lnTo>
                    <a:pt x="1" y="7372"/>
                  </a:lnTo>
                  <a:lnTo>
                    <a:pt x="7339" y="7372"/>
                  </a:lnTo>
                  <a:lnTo>
                    <a:pt x="7339" y="0"/>
                  </a:ln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1994925" y="2200350"/>
              <a:ext cx="196825" cy="197675"/>
            </a:xfrm>
            <a:custGeom>
              <a:rect b="b" l="l" r="r" t="t"/>
              <a:pathLst>
                <a:path extrusionOk="0" h="7907" w="7873">
                  <a:moveTo>
                    <a:pt x="7339" y="1"/>
                  </a:moveTo>
                  <a:lnTo>
                    <a:pt x="1" y="534"/>
                  </a:lnTo>
                  <a:lnTo>
                    <a:pt x="501" y="7906"/>
                  </a:lnTo>
                  <a:lnTo>
                    <a:pt x="7873" y="7372"/>
                  </a:lnTo>
                  <a:lnTo>
                    <a:pt x="7339"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
            <p:cNvSpPr/>
            <p:nvPr/>
          </p:nvSpPr>
          <p:spPr>
            <a:xfrm>
              <a:off x="1981575" y="2461375"/>
              <a:ext cx="200175" cy="200175"/>
            </a:xfrm>
            <a:custGeom>
              <a:rect b="b" l="l" r="r" t="t"/>
              <a:pathLst>
                <a:path extrusionOk="0" h="8007" w="8007">
                  <a:moveTo>
                    <a:pt x="668" y="0"/>
                  </a:moveTo>
                  <a:lnTo>
                    <a:pt x="1" y="7339"/>
                  </a:lnTo>
                  <a:lnTo>
                    <a:pt x="7340" y="8006"/>
                  </a:lnTo>
                  <a:lnTo>
                    <a:pt x="8007" y="701"/>
                  </a:lnTo>
                  <a:lnTo>
                    <a:pt x="668"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
            <p:cNvSpPr/>
            <p:nvPr/>
          </p:nvSpPr>
          <p:spPr>
            <a:xfrm>
              <a:off x="2195900" y="2342325"/>
              <a:ext cx="180150" cy="500175"/>
            </a:xfrm>
            <a:custGeom>
              <a:rect b="b" l="l" r="r" t="t"/>
              <a:pathLst>
                <a:path extrusionOk="0" h="20007" w="7206">
                  <a:moveTo>
                    <a:pt x="122" y="1"/>
                  </a:moveTo>
                  <a:cubicBezTo>
                    <a:pt x="76" y="1"/>
                    <a:pt x="34" y="9"/>
                    <a:pt x="1" y="26"/>
                  </a:cubicBezTo>
                  <a:cubicBezTo>
                    <a:pt x="1" y="26"/>
                    <a:pt x="368" y="26"/>
                    <a:pt x="1001" y="159"/>
                  </a:cubicBezTo>
                  <a:cubicBezTo>
                    <a:pt x="1902" y="326"/>
                    <a:pt x="2769" y="693"/>
                    <a:pt x="3503" y="1226"/>
                  </a:cubicBezTo>
                  <a:cubicBezTo>
                    <a:pt x="4637" y="2027"/>
                    <a:pt x="5505" y="3094"/>
                    <a:pt x="6072" y="4362"/>
                  </a:cubicBezTo>
                  <a:cubicBezTo>
                    <a:pt x="6706" y="5896"/>
                    <a:pt x="7006" y="7564"/>
                    <a:pt x="6906" y="9232"/>
                  </a:cubicBezTo>
                  <a:cubicBezTo>
                    <a:pt x="6772" y="10900"/>
                    <a:pt x="6339" y="12535"/>
                    <a:pt x="5638" y="14069"/>
                  </a:cubicBezTo>
                  <a:cubicBezTo>
                    <a:pt x="5071" y="15303"/>
                    <a:pt x="4304" y="16471"/>
                    <a:pt x="3403" y="17505"/>
                  </a:cubicBezTo>
                  <a:cubicBezTo>
                    <a:pt x="2803" y="18205"/>
                    <a:pt x="2136" y="18839"/>
                    <a:pt x="1402" y="19406"/>
                  </a:cubicBezTo>
                  <a:cubicBezTo>
                    <a:pt x="868" y="19806"/>
                    <a:pt x="568" y="20007"/>
                    <a:pt x="568" y="20007"/>
                  </a:cubicBezTo>
                  <a:cubicBezTo>
                    <a:pt x="635" y="19973"/>
                    <a:pt x="701" y="19940"/>
                    <a:pt x="801" y="19907"/>
                  </a:cubicBezTo>
                  <a:cubicBezTo>
                    <a:pt x="935" y="19806"/>
                    <a:pt x="1168" y="19673"/>
                    <a:pt x="1435" y="19473"/>
                  </a:cubicBezTo>
                  <a:cubicBezTo>
                    <a:pt x="2169" y="18939"/>
                    <a:pt x="2869" y="18339"/>
                    <a:pt x="3503" y="17638"/>
                  </a:cubicBezTo>
                  <a:cubicBezTo>
                    <a:pt x="4437" y="16604"/>
                    <a:pt x="5204" y="15437"/>
                    <a:pt x="5805" y="14169"/>
                  </a:cubicBezTo>
                  <a:cubicBezTo>
                    <a:pt x="6539" y="12635"/>
                    <a:pt x="6972" y="10967"/>
                    <a:pt x="7072" y="9266"/>
                  </a:cubicBezTo>
                  <a:cubicBezTo>
                    <a:pt x="7206" y="7564"/>
                    <a:pt x="6939" y="5863"/>
                    <a:pt x="6239" y="4262"/>
                  </a:cubicBezTo>
                  <a:cubicBezTo>
                    <a:pt x="5671" y="2994"/>
                    <a:pt x="4771" y="1894"/>
                    <a:pt x="3603" y="1093"/>
                  </a:cubicBezTo>
                  <a:cubicBezTo>
                    <a:pt x="2836" y="559"/>
                    <a:pt x="1935" y="226"/>
                    <a:pt x="1001" y="59"/>
                  </a:cubicBezTo>
                  <a:cubicBezTo>
                    <a:pt x="768" y="26"/>
                    <a:pt x="501" y="26"/>
                    <a:pt x="268" y="26"/>
                  </a:cubicBezTo>
                  <a:cubicBezTo>
                    <a:pt x="218" y="9"/>
                    <a:pt x="168" y="1"/>
                    <a:pt x="12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
            <p:cNvSpPr/>
            <p:nvPr/>
          </p:nvSpPr>
          <p:spPr>
            <a:xfrm>
              <a:off x="2200900" y="2795775"/>
              <a:ext cx="69250" cy="67575"/>
            </a:xfrm>
            <a:custGeom>
              <a:rect b="b" l="l" r="r" t="t"/>
              <a:pathLst>
                <a:path extrusionOk="0" h="2703" w="2770">
                  <a:moveTo>
                    <a:pt x="435" y="1"/>
                  </a:moveTo>
                  <a:lnTo>
                    <a:pt x="435" y="1"/>
                  </a:lnTo>
                  <a:cubicBezTo>
                    <a:pt x="201" y="835"/>
                    <a:pt x="68" y="1702"/>
                    <a:pt x="1" y="2602"/>
                  </a:cubicBezTo>
                  <a:lnTo>
                    <a:pt x="1" y="2703"/>
                  </a:lnTo>
                  <a:lnTo>
                    <a:pt x="134" y="2703"/>
                  </a:lnTo>
                  <a:cubicBezTo>
                    <a:pt x="1035" y="2703"/>
                    <a:pt x="1902" y="2602"/>
                    <a:pt x="2770" y="2469"/>
                  </a:cubicBezTo>
                  <a:cubicBezTo>
                    <a:pt x="2365" y="2439"/>
                    <a:pt x="1960" y="2423"/>
                    <a:pt x="1558" y="2423"/>
                  </a:cubicBezTo>
                  <a:cubicBezTo>
                    <a:pt x="1108" y="2423"/>
                    <a:pt x="661" y="2443"/>
                    <a:pt x="222" y="2489"/>
                  </a:cubicBezTo>
                  <a:lnTo>
                    <a:pt x="222" y="2489"/>
                  </a:lnTo>
                  <a:cubicBezTo>
                    <a:pt x="373" y="1660"/>
                    <a:pt x="435" y="830"/>
                    <a:pt x="4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
            <p:cNvSpPr/>
            <p:nvPr/>
          </p:nvSpPr>
          <p:spPr>
            <a:xfrm>
              <a:off x="2231775" y="2103625"/>
              <a:ext cx="474525" cy="5025"/>
            </a:xfrm>
            <a:custGeom>
              <a:rect b="b" l="l" r="r" t="t"/>
              <a:pathLst>
                <a:path extrusionOk="0" h="201" w="18981">
                  <a:moveTo>
                    <a:pt x="9507" y="0"/>
                  </a:moveTo>
                  <a:cubicBezTo>
                    <a:pt x="4270" y="0"/>
                    <a:pt x="0" y="33"/>
                    <a:pt x="0" y="100"/>
                  </a:cubicBezTo>
                  <a:cubicBezTo>
                    <a:pt x="0" y="167"/>
                    <a:pt x="4270" y="200"/>
                    <a:pt x="9507" y="200"/>
                  </a:cubicBezTo>
                  <a:cubicBezTo>
                    <a:pt x="14744" y="200"/>
                    <a:pt x="18980" y="167"/>
                    <a:pt x="18980" y="100"/>
                  </a:cubicBezTo>
                  <a:cubicBezTo>
                    <a:pt x="18980" y="33"/>
                    <a:pt x="14744" y="0"/>
                    <a:pt x="95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
            <p:cNvSpPr/>
            <p:nvPr/>
          </p:nvSpPr>
          <p:spPr>
            <a:xfrm>
              <a:off x="2677075" y="2079425"/>
              <a:ext cx="41725" cy="60900"/>
            </a:xfrm>
            <a:custGeom>
              <a:rect b="b" l="l" r="r" t="t"/>
              <a:pathLst>
                <a:path extrusionOk="0" h="2436" w="1669">
                  <a:moveTo>
                    <a:pt x="1" y="1"/>
                  </a:moveTo>
                  <a:cubicBezTo>
                    <a:pt x="400" y="369"/>
                    <a:pt x="856" y="681"/>
                    <a:pt x="1342" y="963"/>
                  </a:cubicBezTo>
                  <a:lnTo>
                    <a:pt x="1342" y="963"/>
                  </a:lnTo>
                  <a:cubicBezTo>
                    <a:pt x="920" y="1422"/>
                    <a:pt x="562" y="1913"/>
                    <a:pt x="268" y="2436"/>
                  </a:cubicBezTo>
                  <a:cubicBezTo>
                    <a:pt x="735" y="2036"/>
                    <a:pt x="1168" y="1569"/>
                    <a:pt x="1535" y="1068"/>
                  </a:cubicBezTo>
                  <a:lnTo>
                    <a:pt x="1602" y="1001"/>
                  </a:lnTo>
                  <a:lnTo>
                    <a:pt x="1669" y="901"/>
                  </a:lnTo>
                  <a:lnTo>
                    <a:pt x="1569" y="835"/>
                  </a:lnTo>
                  <a:cubicBezTo>
                    <a:pt x="1068" y="501"/>
                    <a:pt x="535" y="234"/>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a:off x="3596900" y="3351700"/>
              <a:ext cx="197675" cy="6475"/>
            </a:xfrm>
            <a:custGeom>
              <a:rect b="b" l="l" r="r" t="t"/>
              <a:pathLst>
                <a:path extrusionOk="0" h="259" w="7907">
                  <a:moveTo>
                    <a:pt x="3026" y="1"/>
                  </a:moveTo>
                  <a:cubicBezTo>
                    <a:pt x="2008" y="1"/>
                    <a:pt x="995" y="44"/>
                    <a:pt x="1" y="146"/>
                  </a:cubicBezTo>
                  <a:cubicBezTo>
                    <a:pt x="976" y="221"/>
                    <a:pt x="1971" y="259"/>
                    <a:pt x="2970" y="259"/>
                  </a:cubicBezTo>
                  <a:cubicBezTo>
                    <a:pt x="3303" y="259"/>
                    <a:pt x="3637" y="255"/>
                    <a:pt x="3970" y="246"/>
                  </a:cubicBezTo>
                  <a:cubicBezTo>
                    <a:pt x="4295" y="255"/>
                    <a:pt x="4623" y="259"/>
                    <a:pt x="4951" y="259"/>
                  </a:cubicBezTo>
                  <a:cubicBezTo>
                    <a:pt x="5936" y="259"/>
                    <a:pt x="6931" y="221"/>
                    <a:pt x="7906" y="146"/>
                  </a:cubicBezTo>
                  <a:cubicBezTo>
                    <a:pt x="6913" y="44"/>
                    <a:pt x="5899" y="1"/>
                    <a:pt x="4896" y="1"/>
                  </a:cubicBezTo>
                  <a:cubicBezTo>
                    <a:pt x="4586" y="1"/>
                    <a:pt x="4277" y="5"/>
                    <a:pt x="3970" y="13"/>
                  </a:cubicBezTo>
                  <a:cubicBezTo>
                    <a:pt x="3655" y="5"/>
                    <a:pt x="3340" y="1"/>
                    <a:pt x="30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
            <p:cNvSpPr/>
            <p:nvPr/>
          </p:nvSpPr>
          <p:spPr>
            <a:xfrm>
              <a:off x="3768700" y="3311025"/>
              <a:ext cx="38375" cy="93550"/>
            </a:xfrm>
            <a:custGeom>
              <a:rect b="b" l="l" r="r" t="t"/>
              <a:pathLst>
                <a:path extrusionOk="0" h="3742" w="1535">
                  <a:moveTo>
                    <a:pt x="10" y="1"/>
                  </a:moveTo>
                  <a:cubicBezTo>
                    <a:pt x="5" y="1"/>
                    <a:pt x="2" y="2"/>
                    <a:pt x="0" y="5"/>
                  </a:cubicBezTo>
                  <a:cubicBezTo>
                    <a:pt x="434" y="572"/>
                    <a:pt x="834" y="1173"/>
                    <a:pt x="1235" y="1807"/>
                  </a:cubicBezTo>
                  <a:lnTo>
                    <a:pt x="1272" y="1918"/>
                  </a:lnTo>
                  <a:lnTo>
                    <a:pt x="1272" y="1918"/>
                  </a:lnTo>
                  <a:cubicBezTo>
                    <a:pt x="1017" y="2306"/>
                    <a:pt x="796" y="2725"/>
                    <a:pt x="667" y="3174"/>
                  </a:cubicBezTo>
                  <a:cubicBezTo>
                    <a:pt x="567" y="3508"/>
                    <a:pt x="534" y="3741"/>
                    <a:pt x="567" y="3741"/>
                  </a:cubicBezTo>
                  <a:cubicBezTo>
                    <a:pt x="834" y="3141"/>
                    <a:pt x="1134" y="2574"/>
                    <a:pt x="1501" y="2007"/>
                  </a:cubicBezTo>
                  <a:lnTo>
                    <a:pt x="1535" y="1940"/>
                  </a:lnTo>
                  <a:lnTo>
                    <a:pt x="1501" y="1907"/>
                  </a:lnTo>
                  <a:lnTo>
                    <a:pt x="1401" y="1707"/>
                  </a:lnTo>
                  <a:cubicBezTo>
                    <a:pt x="860" y="656"/>
                    <a:pt x="107" y="1"/>
                    <a:pt x="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
            <p:cNvSpPr/>
            <p:nvPr/>
          </p:nvSpPr>
          <p:spPr>
            <a:xfrm>
              <a:off x="3836250" y="3236100"/>
              <a:ext cx="287725" cy="287725"/>
            </a:xfrm>
            <a:custGeom>
              <a:rect b="b" l="l" r="r" t="t"/>
              <a:pathLst>
                <a:path extrusionOk="0" h="11509" w="11509">
                  <a:moveTo>
                    <a:pt x="10775" y="0"/>
                  </a:moveTo>
                  <a:lnTo>
                    <a:pt x="0" y="701"/>
                  </a:lnTo>
                  <a:lnTo>
                    <a:pt x="701" y="11508"/>
                  </a:lnTo>
                  <a:lnTo>
                    <a:pt x="11508" y="10775"/>
                  </a:lnTo>
                  <a:lnTo>
                    <a:pt x="10775" y="0"/>
                  </a:ln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
            <p:cNvSpPr/>
            <p:nvPr/>
          </p:nvSpPr>
          <p:spPr>
            <a:xfrm>
              <a:off x="4003225" y="3327000"/>
              <a:ext cx="31525" cy="27825"/>
            </a:xfrm>
            <a:custGeom>
              <a:rect b="b" l="l" r="r" t="t"/>
              <a:pathLst>
                <a:path extrusionOk="0" h="1113" w="1261">
                  <a:moveTo>
                    <a:pt x="759" y="162"/>
                  </a:moveTo>
                  <a:cubicBezTo>
                    <a:pt x="907" y="162"/>
                    <a:pt x="1026" y="239"/>
                    <a:pt x="1054" y="239"/>
                  </a:cubicBezTo>
                  <a:cubicBezTo>
                    <a:pt x="1054" y="239"/>
                    <a:pt x="1054" y="239"/>
                    <a:pt x="1055" y="239"/>
                  </a:cubicBezTo>
                  <a:lnTo>
                    <a:pt x="1055" y="239"/>
                  </a:lnTo>
                  <a:cubicBezTo>
                    <a:pt x="1055" y="266"/>
                    <a:pt x="1152" y="394"/>
                    <a:pt x="1093" y="601"/>
                  </a:cubicBezTo>
                  <a:cubicBezTo>
                    <a:pt x="1060" y="734"/>
                    <a:pt x="993" y="834"/>
                    <a:pt x="860" y="867"/>
                  </a:cubicBezTo>
                  <a:cubicBezTo>
                    <a:pt x="813" y="888"/>
                    <a:pt x="766" y="898"/>
                    <a:pt x="721" y="898"/>
                  </a:cubicBezTo>
                  <a:cubicBezTo>
                    <a:pt x="477" y="898"/>
                    <a:pt x="280" y="620"/>
                    <a:pt x="393" y="367"/>
                  </a:cubicBezTo>
                  <a:cubicBezTo>
                    <a:pt x="460" y="267"/>
                    <a:pt x="560" y="167"/>
                    <a:pt x="693" y="167"/>
                  </a:cubicBezTo>
                  <a:cubicBezTo>
                    <a:pt x="716" y="163"/>
                    <a:pt x="738" y="162"/>
                    <a:pt x="759" y="162"/>
                  </a:cubicBezTo>
                  <a:close/>
                  <a:moveTo>
                    <a:pt x="660" y="0"/>
                  </a:moveTo>
                  <a:cubicBezTo>
                    <a:pt x="460" y="0"/>
                    <a:pt x="293" y="100"/>
                    <a:pt x="226" y="267"/>
                  </a:cubicBezTo>
                  <a:cubicBezTo>
                    <a:pt x="1" y="690"/>
                    <a:pt x="323" y="1113"/>
                    <a:pt x="710" y="1113"/>
                  </a:cubicBezTo>
                  <a:cubicBezTo>
                    <a:pt x="781" y="1113"/>
                    <a:pt x="854" y="1099"/>
                    <a:pt x="927" y="1068"/>
                  </a:cubicBezTo>
                  <a:cubicBezTo>
                    <a:pt x="1093" y="967"/>
                    <a:pt x="1227" y="834"/>
                    <a:pt x="1260" y="634"/>
                  </a:cubicBezTo>
                  <a:cubicBezTo>
                    <a:pt x="1260" y="340"/>
                    <a:pt x="1131" y="228"/>
                    <a:pt x="1077" y="228"/>
                  </a:cubicBezTo>
                  <a:cubicBezTo>
                    <a:pt x="1073" y="228"/>
                    <a:pt x="1069" y="228"/>
                    <a:pt x="1065" y="230"/>
                  </a:cubicBezTo>
                  <a:lnTo>
                    <a:pt x="1065" y="230"/>
                  </a:lnTo>
                  <a:cubicBezTo>
                    <a:pt x="1077" y="200"/>
                    <a:pt x="969" y="0"/>
                    <a:pt x="6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
            <p:cNvSpPr/>
            <p:nvPr/>
          </p:nvSpPr>
          <p:spPr>
            <a:xfrm>
              <a:off x="3908800" y="3309925"/>
              <a:ext cx="143450" cy="140500"/>
            </a:xfrm>
            <a:custGeom>
              <a:rect b="b" l="l" r="r" t="t"/>
              <a:pathLst>
                <a:path extrusionOk="0" h="5620" w="5738">
                  <a:moveTo>
                    <a:pt x="3969" y="1"/>
                  </a:moveTo>
                  <a:cubicBezTo>
                    <a:pt x="3317" y="1"/>
                    <a:pt x="2689" y="372"/>
                    <a:pt x="2402" y="1017"/>
                  </a:cubicBezTo>
                  <a:cubicBezTo>
                    <a:pt x="2214" y="1486"/>
                    <a:pt x="2232" y="2015"/>
                    <a:pt x="2456" y="2464"/>
                  </a:cubicBezTo>
                  <a:lnTo>
                    <a:pt x="2456" y="2464"/>
                  </a:lnTo>
                  <a:lnTo>
                    <a:pt x="2169" y="2751"/>
                  </a:lnTo>
                  <a:lnTo>
                    <a:pt x="2135" y="2785"/>
                  </a:lnTo>
                  <a:lnTo>
                    <a:pt x="2135" y="2851"/>
                  </a:lnTo>
                  <a:cubicBezTo>
                    <a:pt x="2158" y="2966"/>
                    <a:pt x="2181" y="3082"/>
                    <a:pt x="2193" y="3208"/>
                  </a:cubicBezTo>
                  <a:lnTo>
                    <a:pt x="2193" y="3208"/>
                  </a:lnTo>
                  <a:lnTo>
                    <a:pt x="1835" y="3118"/>
                  </a:lnTo>
                  <a:lnTo>
                    <a:pt x="1768" y="3118"/>
                  </a:lnTo>
                  <a:lnTo>
                    <a:pt x="1735" y="3152"/>
                  </a:lnTo>
                  <a:lnTo>
                    <a:pt x="1435" y="3452"/>
                  </a:lnTo>
                  <a:lnTo>
                    <a:pt x="1335" y="3552"/>
                  </a:lnTo>
                  <a:lnTo>
                    <a:pt x="1268" y="3585"/>
                  </a:lnTo>
                  <a:lnTo>
                    <a:pt x="1268" y="3652"/>
                  </a:lnTo>
                  <a:cubicBezTo>
                    <a:pt x="1292" y="3771"/>
                    <a:pt x="1315" y="3906"/>
                    <a:pt x="1339" y="4035"/>
                  </a:cubicBezTo>
                  <a:lnTo>
                    <a:pt x="1339" y="4035"/>
                  </a:lnTo>
                  <a:lnTo>
                    <a:pt x="968" y="3919"/>
                  </a:lnTo>
                  <a:lnTo>
                    <a:pt x="934" y="3919"/>
                  </a:lnTo>
                  <a:lnTo>
                    <a:pt x="868" y="3952"/>
                  </a:lnTo>
                  <a:lnTo>
                    <a:pt x="534" y="4286"/>
                  </a:lnTo>
                  <a:lnTo>
                    <a:pt x="467" y="4319"/>
                  </a:lnTo>
                  <a:lnTo>
                    <a:pt x="467" y="4386"/>
                  </a:lnTo>
                  <a:lnTo>
                    <a:pt x="503" y="4564"/>
                  </a:lnTo>
                  <a:lnTo>
                    <a:pt x="503" y="4564"/>
                  </a:lnTo>
                  <a:lnTo>
                    <a:pt x="367" y="4519"/>
                  </a:lnTo>
                  <a:lnTo>
                    <a:pt x="301" y="4519"/>
                  </a:lnTo>
                  <a:lnTo>
                    <a:pt x="267" y="4553"/>
                  </a:lnTo>
                  <a:lnTo>
                    <a:pt x="34" y="4753"/>
                  </a:lnTo>
                  <a:lnTo>
                    <a:pt x="0" y="4786"/>
                  </a:lnTo>
                  <a:lnTo>
                    <a:pt x="0" y="4819"/>
                  </a:lnTo>
                  <a:cubicBezTo>
                    <a:pt x="0" y="5020"/>
                    <a:pt x="0" y="5186"/>
                    <a:pt x="0" y="5353"/>
                  </a:cubicBezTo>
                  <a:lnTo>
                    <a:pt x="0" y="5420"/>
                  </a:lnTo>
                  <a:lnTo>
                    <a:pt x="67" y="5420"/>
                  </a:lnTo>
                  <a:lnTo>
                    <a:pt x="834" y="5620"/>
                  </a:lnTo>
                  <a:lnTo>
                    <a:pt x="868" y="5620"/>
                  </a:lnTo>
                  <a:lnTo>
                    <a:pt x="934" y="5587"/>
                  </a:lnTo>
                  <a:lnTo>
                    <a:pt x="3348" y="3272"/>
                  </a:lnTo>
                  <a:lnTo>
                    <a:pt x="3348" y="3272"/>
                  </a:lnTo>
                  <a:cubicBezTo>
                    <a:pt x="3544" y="3355"/>
                    <a:pt x="3752" y="3398"/>
                    <a:pt x="3963" y="3398"/>
                  </a:cubicBezTo>
                  <a:cubicBezTo>
                    <a:pt x="4210" y="3398"/>
                    <a:pt x="4461" y="3340"/>
                    <a:pt x="4704" y="3218"/>
                  </a:cubicBezTo>
                  <a:cubicBezTo>
                    <a:pt x="4804" y="3152"/>
                    <a:pt x="4904" y="3085"/>
                    <a:pt x="5004" y="3018"/>
                  </a:cubicBezTo>
                  <a:cubicBezTo>
                    <a:pt x="5071" y="2951"/>
                    <a:pt x="5104" y="2918"/>
                    <a:pt x="5104" y="2918"/>
                  </a:cubicBezTo>
                  <a:lnTo>
                    <a:pt x="5104" y="2918"/>
                  </a:lnTo>
                  <a:cubicBezTo>
                    <a:pt x="4971" y="2985"/>
                    <a:pt x="4804" y="3051"/>
                    <a:pt x="4670" y="3118"/>
                  </a:cubicBezTo>
                  <a:cubicBezTo>
                    <a:pt x="4470" y="3218"/>
                    <a:pt x="4245" y="3268"/>
                    <a:pt x="4020" y="3268"/>
                  </a:cubicBezTo>
                  <a:cubicBezTo>
                    <a:pt x="3795" y="3268"/>
                    <a:pt x="3570" y="3218"/>
                    <a:pt x="3369" y="3118"/>
                  </a:cubicBezTo>
                  <a:lnTo>
                    <a:pt x="3303" y="3118"/>
                  </a:lnTo>
                  <a:lnTo>
                    <a:pt x="3269" y="3152"/>
                  </a:lnTo>
                  <a:lnTo>
                    <a:pt x="817" y="5375"/>
                  </a:lnTo>
                  <a:lnTo>
                    <a:pt x="203" y="5242"/>
                  </a:lnTo>
                  <a:lnTo>
                    <a:pt x="203" y="5242"/>
                  </a:lnTo>
                  <a:cubicBezTo>
                    <a:pt x="209" y="5120"/>
                    <a:pt x="228" y="4995"/>
                    <a:pt x="233" y="4854"/>
                  </a:cubicBezTo>
                  <a:lnTo>
                    <a:pt x="233" y="4854"/>
                  </a:lnTo>
                  <a:lnTo>
                    <a:pt x="376" y="4711"/>
                  </a:lnTo>
                  <a:lnTo>
                    <a:pt x="376" y="4711"/>
                  </a:lnTo>
                  <a:lnTo>
                    <a:pt x="601" y="4786"/>
                  </a:lnTo>
                  <a:lnTo>
                    <a:pt x="768" y="4819"/>
                  </a:lnTo>
                  <a:lnTo>
                    <a:pt x="734" y="4686"/>
                  </a:lnTo>
                  <a:cubicBezTo>
                    <a:pt x="734" y="4597"/>
                    <a:pt x="708" y="4482"/>
                    <a:pt x="702" y="4388"/>
                  </a:cubicBezTo>
                  <a:lnTo>
                    <a:pt x="702" y="4388"/>
                  </a:lnTo>
                  <a:lnTo>
                    <a:pt x="981" y="4134"/>
                  </a:lnTo>
                  <a:lnTo>
                    <a:pt x="981" y="4134"/>
                  </a:lnTo>
                  <a:lnTo>
                    <a:pt x="1435" y="4286"/>
                  </a:lnTo>
                  <a:lnTo>
                    <a:pt x="1601" y="4319"/>
                  </a:lnTo>
                  <a:lnTo>
                    <a:pt x="1601" y="4152"/>
                  </a:lnTo>
                  <a:cubicBezTo>
                    <a:pt x="1572" y="4004"/>
                    <a:pt x="1542" y="3829"/>
                    <a:pt x="1513" y="3652"/>
                  </a:cubicBezTo>
                  <a:lnTo>
                    <a:pt x="1513" y="3652"/>
                  </a:lnTo>
                  <a:lnTo>
                    <a:pt x="1601" y="3585"/>
                  </a:lnTo>
                  <a:lnTo>
                    <a:pt x="1874" y="3343"/>
                  </a:lnTo>
                  <a:lnTo>
                    <a:pt x="1874" y="3343"/>
                  </a:lnTo>
                  <a:lnTo>
                    <a:pt x="2302" y="3485"/>
                  </a:lnTo>
                  <a:lnTo>
                    <a:pt x="2469" y="3518"/>
                  </a:lnTo>
                  <a:lnTo>
                    <a:pt x="2435" y="3352"/>
                  </a:lnTo>
                  <a:cubicBezTo>
                    <a:pt x="2406" y="3206"/>
                    <a:pt x="2377" y="3035"/>
                    <a:pt x="2370" y="2883"/>
                  </a:cubicBezTo>
                  <a:lnTo>
                    <a:pt x="2370" y="2883"/>
                  </a:lnTo>
                  <a:lnTo>
                    <a:pt x="2669" y="2584"/>
                  </a:lnTo>
                  <a:lnTo>
                    <a:pt x="2702" y="2551"/>
                  </a:lnTo>
                  <a:lnTo>
                    <a:pt x="2669" y="2451"/>
                  </a:lnTo>
                  <a:cubicBezTo>
                    <a:pt x="2435" y="2051"/>
                    <a:pt x="2402" y="1550"/>
                    <a:pt x="2602" y="1117"/>
                  </a:cubicBezTo>
                  <a:cubicBezTo>
                    <a:pt x="2861" y="495"/>
                    <a:pt x="3442" y="177"/>
                    <a:pt x="4025" y="177"/>
                  </a:cubicBezTo>
                  <a:cubicBezTo>
                    <a:pt x="4569" y="177"/>
                    <a:pt x="5115" y="453"/>
                    <a:pt x="5404" y="1017"/>
                  </a:cubicBezTo>
                  <a:cubicBezTo>
                    <a:pt x="5604" y="1484"/>
                    <a:pt x="5604" y="1984"/>
                    <a:pt x="5404" y="2451"/>
                  </a:cubicBezTo>
                  <a:cubicBezTo>
                    <a:pt x="5304" y="2618"/>
                    <a:pt x="5204" y="2751"/>
                    <a:pt x="5104" y="2918"/>
                  </a:cubicBezTo>
                  <a:cubicBezTo>
                    <a:pt x="5237" y="2785"/>
                    <a:pt x="5371" y="2651"/>
                    <a:pt x="5471" y="2484"/>
                  </a:cubicBezTo>
                  <a:cubicBezTo>
                    <a:pt x="5704" y="2017"/>
                    <a:pt x="5738" y="1450"/>
                    <a:pt x="5504" y="983"/>
                  </a:cubicBezTo>
                  <a:cubicBezTo>
                    <a:pt x="5337" y="616"/>
                    <a:pt x="5071" y="350"/>
                    <a:pt x="4737" y="183"/>
                  </a:cubicBezTo>
                  <a:cubicBezTo>
                    <a:pt x="4490" y="59"/>
                    <a:pt x="4228" y="1"/>
                    <a:pt x="39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
            <p:cNvSpPr/>
            <p:nvPr/>
          </p:nvSpPr>
          <p:spPr>
            <a:xfrm>
              <a:off x="4003225" y="3327000"/>
              <a:ext cx="31525" cy="27825"/>
            </a:xfrm>
            <a:custGeom>
              <a:rect b="b" l="l" r="r" t="t"/>
              <a:pathLst>
                <a:path extrusionOk="0" h="1113" w="1261">
                  <a:moveTo>
                    <a:pt x="759" y="162"/>
                  </a:moveTo>
                  <a:cubicBezTo>
                    <a:pt x="907" y="162"/>
                    <a:pt x="1026" y="239"/>
                    <a:pt x="1054" y="239"/>
                  </a:cubicBezTo>
                  <a:cubicBezTo>
                    <a:pt x="1054" y="239"/>
                    <a:pt x="1054" y="239"/>
                    <a:pt x="1055" y="239"/>
                  </a:cubicBezTo>
                  <a:lnTo>
                    <a:pt x="1055" y="239"/>
                  </a:lnTo>
                  <a:cubicBezTo>
                    <a:pt x="1055" y="266"/>
                    <a:pt x="1152" y="394"/>
                    <a:pt x="1093" y="601"/>
                  </a:cubicBezTo>
                  <a:cubicBezTo>
                    <a:pt x="1060" y="734"/>
                    <a:pt x="993" y="834"/>
                    <a:pt x="860" y="867"/>
                  </a:cubicBezTo>
                  <a:cubicBezTo>
                    <a:pt x="813" y="888"/>
                    <a:pt x="766" y="898"/>
                    <a:pt x="721" y="898"/>
                  </a:cubicBezTo>
                  <a:cubicBezTo>
                    <a:pt x="477" y="898"/>
                    <a:pt x="280" y="620"/>
                    <a:pt x="393" y="367"/>
                  </a:cubicBezTo>
                  <a:cubicBezTo>
                    <a:pt x="460" y="267"/>
                    <a:pt x="560" y="167"/>
                    <a:pt x="693" y="167"/>
                  </a:cubicBezTo>
                  <a:cubicBezTo>
                    <a:pt x="716" y="163"/>
                    <a:pt x="738" y="162"/>
                    <a:pt x="759" y="162"/>
                  </a:cubicBezTo>
                  <a:close/>
                  <a:moveTo>
                    <a:pt x="660" y="0"/>
                  </a:moveTo>
                  <a:cubicBezTo>
                    <a:pt x="460" y="0"/>
                    <a:pt x="293" y="100"/>
                    <a:pt x="226" y="267"/>
                  </a:cubicBezTo>
                  <a:cubicBezTo>
                    <a:pt x="1" y="690"/>
                    <a:pt x="323" y="1113"/>
                    <a:pt x="710" y="1113"/>
                  </a:cubicBezTo>
                  <a:cubicBezTo>
                    <a:pt x="781" y="1113"/>
                    <a:pt x="854" y="1099"/>
                    <a:pt x="927" y="1068"/>
                  </a:cubicBezTo>
                  <a:cubicBezTo>
                    <a:pt x="1093" y="967"/>
                    <a:pt x="1227" y="834"/>
                    <a:pt x="1260" y="634"/>
                  </a:cubicBezTo>
                  <a:cubicBezTo>
                    <a:pt x="1260" y="340"/>
                    <a:pt x="1131" y="228"/>
                    <a:pt x="1077" y="228"/>
                  </a:cubicBezTo>
                  <a:cubicBezTo>
                    <a:pt x="1073" y="228"/>
                    <a:pt x="1069" y="228"/>
                    <a:pt x="1065" y="230"/>
                  </a:cubicBezTo>
                  <a:lnTo>
                    <a:pt x="1065" y="230"/>
                  </a:lnTo>
                  <a:cubicBezTo>
                    <a:pt x="1077" y="200"/>
                    <a:pt x="969" y="0"/>
                    <a:pt x="6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
            <p:cNvSpPr/>
            <p:nvPr/>
          </p:nvSpPr>
          <p:spPr>
            <a:xfrm>
              <a:off x="3908800" y="3309925"/>
              <a:ext cx="143450" cy="140500"/>
            </a:xfrm>
            <a:custGeom>
              <a:rect b="b" l="l" r="r" t="t"/>
              <a:pathLst>
                <a:path extrusionOk="0" h="5620" w="5738">
                  <a:moveTo>
                    <a:pt x="3969" y="1"/>
                  </a:moveTo>
                  <a:cubicBezTo>
                    <a:pt x="3317" y="1"/>
                    <a:pt x="2689" y="372"/>
                    <a:pt x="2402" y="1017"/>
                  </a:cubicBezTo>
                  <a:cubicBezTo>
                    <a:pt x="2214" y="1486"/>
                    <a:pt x="2232" y="2015"/>
                    <a:pt x="2456" y="2464"/>
                  </a:cubicBezTo>
                  <a:lnTo>
                    <a:pt x="2456" y="2464"/>
                  </a:lnTo>
                  <a:lnTo>
                    <a:pt x="2169" y="2751"/>
                  </a:lnTo>
                  <a:lnTo>
                    <a:pt x="2135" y="2785"/>
                  </a:lnTo>
                  <a:lnTo>
                    <a:pt x="2135" y="2851"/>
                  </a:lnTo>
                  <a:cubicBezTo>
                    <a:pt x="2158" y="2966"/>
                    <a:pt x="2181" y="3082"/>
                    <a:pt x="2193" y="3208"/>
                  </a:cubicBezTo>
                  <a:lnTo>
                    <a:pt x="2193" y="3208"/>
                  </a:lnTo>
                  <a:lnTo>
                    <a:pt x="1835" y="3118"/>
                  </a:lnTo>
                  <a:lnTo>
                    <a:pt x="1768" y="3118"/>
                  </a:lnTo>
                  <a:lnTo>
                    <a:pt x="1735" y="3152"/>
                  </a:lnTo>
                  <a:lnTo>
                    <a:pt x="1435" y="3452"/>
                  </a:lnTo>
                  <a:lnTo>
                    <a:pt x="1335" y="3552"/>
                  </a:lnTo>
                  <a:lnTo>
                    <a:pt x="1268" y="3585"/>
                  </a:lnTo>
                  <a:lnTo>
                    <a:pt x="1268" y="3652"/>
                  </a:lnTo>
                  <a:cubicBezTo>
                    <a:pt x="1292" y="3771"/>
                    <a:pt x="1315" y="3906"/>
                    <a:pt x="1339" y="4035"/>
                  </a:cubicBezTo>
                  <a:lnTo>
                    <a:pt x="1339" y="4035"/>
                  </a:lnTo>
                  <a:lnTo>
                    <a:pt x="968" y="3919"/>
                  </a:lnTo>
                  <a:lnTo>
                    <a:pt x="934" y="3919"/>
                  </a:lnTo>
                  <a:lnTo>
                    <a:pt x="868" y="3952"/>
                  </a:lnTo>
                  <a:lnTo>
                    <a:pt x="534" y="4286"/>
                  </a:lnTo>
                  <a:lnTo>
                    <a:pt x="467" y="4319"/>
                  </a:lnTo>
                  <a:lnTo>
                    <a:pt x="467" y="4386"/>
                  </a:lnTo>
                  <a:lnTo>
                    <a:pt x="503" y="4564"/>
                  </a:lnTo>
                  <a:lnTo>
                    <a:pt x="503" y="4564"/>
                  </a:lnTo>
                  <a:lnTo>
                    <a:pt x="367" y="4519"/>
                  </a:lnTo>
                  <a:lnTo>
                    <a:pt x="301" y="4519"/>
                  </a:lnTo>
                  <a:lnTo>
                    <a:pt x="267" y="4553"/>
                  </a:lnTo>
                  <a:lnTo>
                    <a:pt x="34" y="4753"/>
                  </a:lnTo>
                  <a:lnTo>
                    <a:pt x="0" y="4786"/>
                  </a:lnTo>
                  <a:lnTo>
                    <a:pt x="0" y="4819"/>
                  </a:lnTo>
                  <a:cubicBezTo>
                    <a:pt x="0" y="5020"/>
                    <a:pt x="0" y="5186"/>
                    <a:pt x="0" y="5353"/>
                  </a:cubicBezTo>
                  <a:lnTo>
                    <a:pt x="0" y="5420"/>
                  </a:lnTo>
                  <a:lnTo>
                    <a:pt x="67" y="5420"/>
                  </a:lnTo>
                  <a:lnTo>
                    <a:pt x="834" y="5620"/>
                  </a:lnTo>
                  <a:lnTo>
                    <a:pt x="868" y="5620"/>
                  </a:lnTo>
                  <a:lnTo>
                    <a:pt x="934" y="5587"/>
                  </a:lnTo>
                  <a:lnTo>
                    <a:pt x="3348" y="3272"/>
                  </a:lnTo>
                  <a:lnTo>
                    <a:pt x="3348" y="3272"/>
                  </a:lnTo>
                  <a:cubicBezTo>
                    <a:pt x="3544" y="3355"/>
                    <a:pt x="3752" y="3398"/>
                    <a:pt x="3963" y="3398"/>
                  </a:cubicBezTo>
                  <a:cubicBezTo>
                    <a:pt x="4210" y="3398"/>
                    <a:pt x="4461" y="3340"/>
                    <a:pt x="4704" y="3218"/>
                  </a:cubicBezTo>
                  <a:cubicBezTo>
                    <a:pt x="4804" y="3152"/>
                    <a:pt x="4904" y="3085"/>
                    <a:pt x="5004" y="3018"/>
                  </a:cubicBezTo>
                  <a:cubicBezTo>
                    <a:pt x="5071" y="2951"/>
                    <a:pt x="5104" y="2918"/>
                    <a:pt x="5104" y="2918"/>
                  </a:cubicBezTo>
                  <a:lnTo>
                    <a:pt x="5104" y="2918"/>
                  </a:lnTo>
                  <a:cubicBezTo>
                    <a:pt x="4971" y="2985"/>
                    <a:pt x="4804" y="3051"/>
                    <a:pt x="4670" y="3118"/>
                  </a:cubicBezTo>
                  <a:cubicBezTo>
                    <a:pt x="4470" y="3218"/>
                    <a:pt x="4245" y="3268"/>
                    <a:pt x="4020" y="3268"/>
                  </a:cubicBezTo>
                  <a:cubicBezTo>
                    <a:pt x="3795" y="3268"/>
                    <a:pt x="3570" y="3218"/>
                    <a:pt x="3369" y="3118"/>
                  </a:cubicBezTo>
                  <a:lnTo>
                    <a:pt x="3303" y="3118"/>
                  </a:lnTo>
                  <a:lnTo>
                    <a:pt x="3269" y="3152"/>
                  </a:lnTo>
                  <a:lnTo>
                    <a:pt x="817" y="5375"/>
                  </a:lnTo>
                  <a:lnTo>
                    <a:pt x="203" y="5242"/>
                  </a:lnTo>
                  <a:lnTo>
                    <a:pt x="203" y="5242"/>
                  </a:lnTo>
                  <a:cubicBezTo>
                    <a:pt x="209" y="5120"/>
                    <a:pt x="228" y="4995"/>
                    <a:pt x="233" y="4854"/>
                  </a:cubicBezTo>
                  <a:lnTo>
                    <a:pt x="233" y="4854"/>
                  </a:lnTo>
                  <a:lnTo>
                    <a:pt x="376" y="4711"/>
                  </a:lnTo>
                  <a:lnTo>
                    <a:pt x="376" y="4711"/>
                  </a:lnTo>
                  <a:lnTo>
                    <a:pt x="601" y="4786"/>
                  </a:lnTo>
                  <a:lnTo>
                    <a:pt x="768" y="4819"/>
                  </a:lnTo>
                  <a:lnTo>
                    <a:pt x="734" y="4686"/>
                  </a:lnTo>
                  <a:cubicBezTo>
                    <a:pt x="734" y="4597"/>
                    <a:pt x="708" y="4482"/>
                    <a:pt x="702" y="4388"/>
                  </a:cubicBezTo>
                  <a:lnTo>
                    <a:pt x="702" y="4388"/>
                  </a:lnTo>
                  <a:lnTo>
                    <a:pt x="981" y="4134"/>
                  </a:lnTo>
                  <a:lnTo>
                    <a:pt x="981" y="4134"/>
                  </a:lnTo>
                  <a:lnTo>
                    <a:pt x="1435" y="4286"/>
                  </a:lnTo>
                  <a:lnTo>
                    <a:pt x="1601" y="4319"/>
                  </a:lnTo>
                  <a:lnTo>
                    <a:pt x="1601" y="4152"/>
                  </a:lnTo>
                  <a:cubicBezTo>
                    <a:pt x="1572" y="4004"/>
                    <a:pt x="1542" y="3829"/>
                    <a:pt x="1513" y="3652"/>
                  </a:cubicBezTo>
                  <a:lnTo>
                    <a:pt x="1513" y="3652"/>
                  </a:lnTo>
                  <a:lnTo>
                    <a:pt x="1601" y="3585"/>
                  </a:lnTo>
                  <a:lnTo>
                    <a:pt x="1874" y="3343"/>
                  </a:lnTo>
                  <a:lnTo>
                    <a:pt x="1874" y="3343"/>
                  </a:lnTo>
                  <a:lnTo>
                    <a:pt x="2302" y="3485"/>
                  </a:lnTo>
                  <a:lnTo>
                    <a:pt x="2469" y="3518"/>
                  </a:lnTo>
                  <a:lnTo>
                    <a:pt x="2435" y="3352"/>
                  </a:lnTo>
                  <a:cubicBezTo>
                    <a:pt x="2406" y="3206"/>
                    <a:pt x="2377" y="3035"/>
                    <a:pt x="2370" y="2883"/>
                  </a:cubicBezTo>
                  <a:lnTo>
                    <a:pt x="2370" y="2883"/>
                  </a:lnTo>
                  <a:lnTo>
                    <a:pt x="2669" y="2584"/>
                  </a:lnTo>
                  <a:lnTo>
                    <a:pt x="2702" y="2551"/>
                  </a:lnTo>
                  <a:lnTo>
                    <a:pt x="2669" y="2451"/>
                  </a:lnTo>
                  <a:cubicBezTo>
                    <a:pt x="2435" y="2051"/>
                    <a:pt x="2402" y="1550"/>
                    <a:pt x="2602" y="1117"/>
                  </a:cubicBezTo>
                  <a:cubicBezTo>
                    <a:pt x="2861" y="495"/>
                    <a:pt x="3442" y="177"/>
                    <a:pt x="4025" y="177"/>
                  </a:cubicBezTo>
                  <a:cubicBezTo>
                    <a:pt x="4569" y="177"/>
                    <a:pt x="5115" y="453"/>
                    <a:pt x="5404" y="1017"/>
                  </a:cubicBezTo>
                  <a:cubicBezTo>
                    <a:pt x="5604" y="1484"/>
                    <a:pt x="5604" y="1984"/>
                    <a:pt x="5404" y="2451"/>
                  </a:cubicBezTo>
                  <a:cubicBezTo>
                    <a:pt x="5304" y="2618"/>
                    <a:pt x="5204" y="2751"/>
                    <a:pt x="5104" y="2918"/>
                  </a:cubicBezTo>
                  <a:cubicBezTo>
                    <a:pt x="5237" y="2785"/>
                    <a:pt x="5371" y="2651"/>
                    <a:pt x="5471" y="2484"/>
                  </a:cubicBezTo>
                  <a:cubicBezTo>
                    <a:pt x="5704" y="2017"/>
                    <a:pt x="5738" y="1450"/>
                    <a:pt x="5504" y="983"/>
                  </a:cubicBezTo>
                  <a:cubicBezTo>
                    <a:pt x="5337" y="616"/>
                    <a:pt x="5071" y="350"/>
                    <a:pt x="4737" y="183"/>
                  </a:cubicBezTo>
                  <a:cubicBezTo>
                    <a:pt x="4490" y="59"/>
                    <a:pt x="4228" y="1"/>
                    <a:pt x="39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
            <p:cNvSpPr/>
            <p:nvPr/>
          </p:nvSpPr>
          <p:spPr>
            <a:xfrm>
              <a:off x="3660275" y="3513800"/>
              <a:ext cx="351950" cy="350825"/>
            </a:xfrm>
            <a:custGeom>
              <a:rect b="b" l="l" r="r" t="t"/>
              <a:pathLst>
                <a:path extrusionOk="0" h="14033" w="14078">
                  <a:moveTo>
                    <a:pt x="13844" y="0"/>
                  </a:moveTo>
                  <a:cubicBezTo>
                    <a:pt x="13811" y="67"/>
                    <a:pt x="13811" y="167"/>
                    <a:pt x="13811" y="234"/>
                  </a:cubicBezTo>
                  <a:lnTo>
                    <a:pt x="13811" y="1034"/>
                  </a:lnTo>
                  <a:cubicBezTo>
                    <a:pt x="13811" y="1735"/>
                    <a:pt x="13844" y="2669"/>
                    <a:pt x="13844" y="3870"/>
                  </a:cubicBezTo>
                  <a:cubicBezTo>
                    <a:pt x="13877" y="5070"/>
                    <a:pt x="13877" y="6505"/>
                    <a:pt x="13844" y="8106"/>
                  </a:cubicBezTo>
                  <a:cubicBezTo>
                    <a:pt x="13844" y="8907"/>
                    <a:pt x="13811" y="9740"/>
                    <a:pt x="13811" y="10608"/>
                  </a:cubicBezTo>
                  <a:cubicBezTo>
                    <a:pt x="13811" y="11041"/>
                    <a:pt x="13777" y="11475"/>
                    <a:pt x="13711" y="11875"/>
                  </a:cubicBezTo>
                  <a:cubicBezTo>
                    <a:pt x="13644" y="12309"/>
                    <a:pt x="13410" y="12709"/>
                    <a:pt x="13077" y="12976"/>
                  </a:cubicBezTo>
                  <a:cubicBezTo>
                    <a:pt x="12710" y="13210"/>
                    <a:pt x="12310" y="13343"/>
                    <a:pt x="11876" y="13376"/>
                  </a:cubicBezTo>
                  <a:cubicBezTo>
                    <a:pt x="11442" y="13443"/>
                    <a:pt x="10975" y="13510"/>
                    <a:pt x="10575" y="13543"/>
                  </a:cubicBezTo>
                  <a:cubicBezTo>
                    <a:pt x="9708" y="13643"/>
                    <a:pt x="8874" y="13710"/>
                    <a:pt x="8073" y="13743"/>
                  </a:cubicBezTo>
                  <a:cubicBezTo>
                    <a:pt x="6897" y="13818"/>
                    <a:pt x="5797" y="13856"/>
                    <a:pt x="4813" y="13856"/>
                  </a:cubicBezTo>
                  <a:cubicBezTo>
                    <a:pt x="4485" y="13856"/>
                    <a:pt x="4171" y="13852"/>
                    <a:pt x="3870" y="13843"/>
                  </a:cubicBezTo>
                  <a:cubicBezTo>
                    <a:pt x="2669" y="13843"/>
                    <a:pt x="1702" y="13777"/>
                    <a:pt x="1035" y="13743"/>
                  </a:cubicBezTo>
                  <a:lnTo>
                    <a:pt x="268" y="13677"/>
                  </a:lnTo>
                  <a:lnTo>
                    <a:pt x="1" y="13677"/>
                  </a:lnTo>
                  <a:cubicBezTo>
                    <a:pt x="68" y="13710"/>
                    <a:pt x="168" y="13743"/>
                    <a:pt x="268" y="13743"/>
                  </a:cubicBezTo>
                  <a:cubicBezTo>
                    <a:pt x="435" y="13777"/>
                    <a:pt x="701" y="13810"/>
                    <a:pt x="1035" y="13810"/>
                  </a:cubicBezTo>
                  <a:cubicBezTo>
                    <a:pt x="1702" y="13877"/>
                    <a:pt x="2669" y="13977"/>
                    <a:pt x="3870" y="14010"/>
                  </a:cubicBezTo>
                  <a:cubicBezTo>
                    <a:pt x="4368" y="14024"/>
                    <a:pt x="4905" y="14032"/>
                    <a:pt x="5478" y="14032"/>
                  </a:cubicBezTo>
                  <a:cubicBezTo>
                    <a:pt x="6288" y="14032"/>
                    <a:pt x="7169" y="14016"/>
                    <a:pt x="8107" y="13977"/>
                  </a:cubicBezTo>
                  <a:cubicBezTo>
                    <a:pt x="8907" y="13910"/>
                    <a:pt x="9741" y="13843"/>
                    <a:pt x="10608" y="13777"/>
                  </a:cubicBezTo>
                  <a:cubicBezTo>
                    <a:pt x="11042" y="13710"/>
                    <a:pt x="11476" y="13677"/>
                    <a:pt x="11909" y="13610"/>
                  </a:cubicBezTo>
                  <a:cubicBezTo>
                    <a:pt x="12376" y="13577"/>
                    <a:pt x="12843" y="13410"/>
                    <a:pt x="13210" y="13143"/>
                  </a:cubicBezTo>
                  <a:cubicBezTo>
                    <a:pt x="13611" y="12843"/>
                    <a:pt x="13844" y="12409"/>
                    <a:pt x="13911" y="11942"/>
                  </a:cubicBezTo>
                  <a:cubicBezTo>
                    <a:pt x="14011" y="11475"/>
                    <a:pt x="14044" y="11041"/>
                    <a:pt x="14011" y="10608"/>
                  </a:cubicBezTo>
                  <a:cubicBezTo>
                    <a:pt x="14078" y="9707"/>
                    <a:pt x="14078" y="8873"/>
                    <a:pt x="14078" y="8106"/>
                  </a:cubicBezTo>
                  <a:cubicBezTo>
                    <a:pt x="14078" y="6505"/>
                    <a:pt x="14044" y="5070"/>
                    <a:pt x="14044" y="3870"/>
                  </a:cubicBezTo>
                  <a:cubicBezTo>
                    <a:pt x="14011" y="2669"/>
                    <a:pt x="13978" y="1701"/>
                    <a:pt x="13944" y="1034"/>
                  </a:cubicBezTo>
                  <a:cubicBezTo>
                    <a:pt x="13911" y="701"/>
                    <a:pt x="13877" y="467"/>
                    <a:pt x="13877" y="234"/>
                  </a:cubicBezTo>
                  <a:cubicBezTo>
                    <a:pt x="13877" y="167"/>
                    <a:pt x="13877" y="67"/>
                    <a:pt x="1384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
            <p:cNvSpPr/>
            <p:nvPr/>
          </p:nvSpPr>
          <p:spPr>
            <a:xfrm>
              <a:off x="3635275" y="3794825"/>
              <a:ext cx="86750" cy="120100"/>
            </a:xfrm>
            <a:custGeom>
              <a:rect b="b" l="l" r="r" t="t"/>
              <a:pathLst>
                <a:path extrusionOk="0" h="4804" w="3470">
                  <a:moveTo>
                    <a:pt x="3469" y="1"/>
                  </a:moveTo>
                  <a:lnTo>
                    <a:pt x="3469" y="1"/>
                  </a:lnTo>
                  <a:cubicBezTo>
                    <a:pt x="3136" y="234"/>
                    <a:pt x="2802" y="468"/>
                    <a:pt x="2502" y="734"/>
                  </a:cubicBezTo>
                  <a:cubicBezTo>
                    <a:pt x="1968" y="1235"/>
                    <a:pt x="1168" y="1902"/>
                    <a:pt x="334" y="2636"/>
                  </a:cubicBezTo>
                  <a:lnTo>
                    <a:pt x="134" y="2836"/>
                  </a:lnTo>
                  <a:lnTo>
                    <a:pt x="0" y="2936"/>
                  </a:lnTo>
                  <a:lnTo>
                    <a:pt x="134" y="3003"/>
                  </a:lnTo>
                  <a:cubicBezTo>
                    <a:pt x="968" y="3370"/>
                    <a:pt x="1735" y="3803"/>
                    <a:pt x="2502" y="4270"/>
                  </a:cubicBezTo>
                  <a:cubicBezTo>
                    <a:pt x="2802" y="4470"/>
                    <a:pt x="3136" y="4637"/>
                    <a:pt x="3469" y="4804"/>
                  </a:cubicBezTo>
                  <a:cubicBezTo>
                    <a:pt x="3202" y="4537"/>
                    <a:pt x="2902" y="4304"/>
                    <a:pt x="2602" y="4103"/>
                  </a:cubicBezTo>
                  <a:cubicBezTo>
                    <a:pt x="1881" y="3633"/>
                    <a:pt x="1160" y="3222"/>
                    <a:pt x="384" y="2869"/>
                  </a:cubicBezTo>
                  <a:lnTo>
                    <a:pt x="384" y="2869"/>
                  </a:lnTo>
                  <a:lnTo>
                    <a:pt x="501" y="2769"/>
                  </a:lnTo>
                  <a:cubicBezTo>
                    <a:pt x="1334" y="2035"/>
                    <a:pt x="2102" y="1335"/>
                    <a:pt x="2635" y="834"/>
                  </a:cubicBezTo>
                  <a:cubicBezTo>
                    <a:pt x="2936" y="601"/>
                    <a:pt x="3202" y="301"/>
                    <a:pt x="346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
            <p:cNvSpPr/>
            <p:nvPr/>
          </p:nvSpPr>
          <p:spPr>
            <a:xfrm>
              <a:off x="3384250" y="1560725"/>
              <a:ext cx="251875" cy="228625"/>
            </a:xfrm>
            <a:custGeom>
              <a:rect b="b" l="l" r="r" t="t"/>
              <a:pathLst>
                <a:path extrusionOk="0" h="9145" w="10075">
                  <a:moveTo>
                    <a:pt x="4070" y="1"/>
                  </a:moveTo>
                  <a:cubicBezTo>
                    <a:pt x="3603" y="1"/>
                    <a:pt x="3136" y="67"/>
                    <a:pt x="2703" y="234"/>
                  </a:cubicBezTo>
                  <a:cubicBezTo>
                    <a:pt x="2136" y="434"/>
                    <a:pt x="1602" y="768"/>
                    <a:pt x="1168" y="1235"/>
                  </a:cubicBezTo>
                  <a:cubicBezTo>
                    <a:pt x="668" y="1768"/>
                    <a:pt x="301" y="2436"/>
                    <a:pt x="167" y="3169"/>
                  </a:cubicBezTo>
                  <a:cubicBezTo>
                    <a:pt x="1" y="4003"/>
                    <a:pt x="101" y="4871"/>
                    <a:pt x="368" y="5671"/>
                  </a:cubicBezTo>
                  <a:cubicBezTo>
                    <a:pt x="701" y="6572"/>
                    <a:pt x="1235" y="7372"/>
                    <a:pt x="1969" y="7940"/>
                  </a:cubicBezTo>
                  <a:cubicBezTo>
                    <a:pt x="2769" y="8573"/>
                    <a:pt x="3737" y="8974"/>
                    <a:pt x="4737" y="9107"/>
                  </a:cubicBezTo>
                  <a:cubicBezTo>
                    <a:pt x="4930" y="9132"/>
                    <a:pt x="5122" y="9144"/>
                    <a:pt x="5312" y="9144"/>
                  </a:cubicBezTo>
                  <a:cubicBezTo>
                    <a:pt x="6141" y="9144"/>
                    <a:pt x="6940" y="8914"/>
                    <a:pt x="7673" y="8507"/>
                  </a:cubicBezTo>
                  <a:cubicBezTo>
                    <a:pt x="8874" y="7806"/>
                    <a:pt x="9708" y="6605"/>
                    <a:pt x="9974" y="5238"/>
                  </a:cubicBezTo>
                  <a:cubicBezTo>
                    <a:pt x="10041" y="4804"/>
                    <a:pt x="10075" y="4404"/>
                    <a:pt x="10041" y="3970"/>
                  </a:cubicBezTo>
                  <a:cubicBezTo>
                    <a:pt x="9941" y="3236"/>
                    <a:pt x="9641" y="2536"/>
                    <a:pt x="9207" y="1935"/>
                  </a:cubicBezTo>
                  <a:cubicBezTo>
                    <a:pt x="8540" y="1101"/>
                    <a:pt x="7573" y="501"/>
                    <a:pt x="6505" y="301"/>
                  </a:cubicBezTo>
                  <a:cubicBezTo>
                    <a:pt x="6322" y="267"/>
                    <a:pt x="6130" y="251"/>
                    <a:pt x="5938" y="251"/>
                  </a:cubicBezTo>
                  <a:cubicBezTo>
                    <a:pt x="5746" y="251"/>
                    <a:pt x="5555" y="267"/>
                    <a:pt x="5371" y="301"/>
                  </a:cubicBezTo>
                  <a:cubicBezTo>
                    <a:pt x="5738" y="301"/>
                    <a:pt x="6138" y="367"/>
                    <a:pt x="6505" y="434"/>
                  </a:cubicBezTo>
                  <a:cubicBezTo>
                    <a:pt x="7539" y="634"/>
                    <a:pt x="8440" y="1235"/>
                    <a:pt x="9074" y="2069"/>
                  </a:cubicBezTo>
                  <a:cubicBezTo>
                    <a:pt x="9507" y="2636"/>
                    <a:pt x="9808" y="3303"/>
                    <a:pt x="9874" y="4037"/>
                  </a:cubicBezTo>
                  <a:cubicBezTo>
                    <a:pt x="9908" y="4437"/>
                    <a:pt x="9908" y="4837"/>
                    <a:pt x="9808" y="5204"/>
                  </a:cubicBezTo>
                  <a:cubicBezTo>
                    <a:pt x="9741" y="5638"/>
                    <a:pt x="9608" y="6038"/>
                    <a:pt x="9407" y="6405"/>
                  </a:cubicBezTo>
                  <a:cubicBezTo>
                    <a:pt x="9007" y="7206"/>
                    <a:pt x="8373" y="7906"/>
                    <a:pt x="7573" y="8340"/>
                  </a:cubicBezTo>
                  <a:cubicBezTo>
                    <a:pt x="6892" y="8748"/>
                    <a:pt x="6099" y="8935"/>
                    <a:pt x="5305" y="8935"/>
                  </a:cubicBezTo>
                  <a:cubicBezTo>
                    <a:pt x="5127" y="8935"/>
                    <a:pt x="4948" y="8925"/>
                    <a:pt x="4771" y="8907"/>
                  </a:cubicBezTo>
                  <a:cubicBezTo>
                    <a:pt x="3803" y="8807"/>
                    <a:pt x="2869" y="8407"/>
                    <a:pt x="2102" y="7806"/>
                  </a:cubicBezTo>
                  <a:cubicBezTo>
                    <a:pt x="1402" y="7239"/>
                    <a:pt x="868" y="6472"/>
                    <a:pt x="568" y="5638"/>
                  </a:cubicBezTo>
                  <a:cubicBezTo>
                    <a:pt x="268" y="4871"/>
                    <a:pt x="201" y="4037"/>
                    <a:pt x="334" y="3203"/>
                  </a:cubicBezTo>
                  <a:cubicBezTo>
                    <a:pt x="468" y="2502"/>
                    <a:pt x="801" y="1835"/>
                    <a:pt x="1302" y="1335"/>
                  </a:cubicBezTo>
                  <a:cubicBezTo>
                    <a:pt x="1702" y="901"/>
                    <a:pt x="2202" y="568"/>
                    <a:pt x="2736" y="334"/>
                  </a:cubicBezTo>
                  <a:cubicBezTo>
                    <a:pt x="3170" y="167"/>
                    <a:pt x="3603" y="101"/>
                    <a:pt x="4037" y="101"/>
                  </a:cubicBezTo>
                  <a:cubicBezTo>
                    <a:pt x="4437" y="101"/>
                    <a:pt x="4804" y="134"/>
                    <a:pt x="5171" y="267"/>
                  </a:cubicBezTo>
                  <a:cubicBezTo>
                    <a:pt x="5104" y="201"/>
                    <a:pt x="5004" y="167"/>
                    <a:pt x="4904" y="134"/>
                  </a:cubicBezTo>
                  <a:cubicBezTo>
                    <a:pt x="4637" y="67"/>
                    <a:pt x="4337" y="1"/>
                    <a:pt x="4070" y="1"/>
                  </a:cubicBez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
            <p:cNvSpPr/>
            <p:nvPr/>
          </p:nvSpPr>
          <p:spPr>
            <a:xfrm>
              <a:off x="3581900" y="1430625"/>
              <a:ext cx="205175" cy="157225"/>
            </a:xfrm>
            <a:custGeom>
              <a:rect b="b" l="l" r="r" t="t"/>
              <a:pathLst>
                <a:path extrusionOk="0" h="6289" w="8207">
                  <a:moveTo>
                    <a:pt x="8206" y="1"/>
                  </a:moveTo>
                  <a:cubicBezTo>
                    <a:pt x="8173" y="1"/>
                    <a:pt x="8073" y="635"/>
                    <a:pt x="7672" y="1569"/>
                  </a:cubicBezTo>
                  <a:cubicBezTo>
                    <a:pt x="6605" y="4037"/>
                    <a:pt x="4303" y="5772"/>
                    <a:pt x="1635" y="6105"/>
                  </a:cubicBezTo>
                  <a:cubicBezTo>
                    <a:pt x="1201" y="6163"/>
                    <a:pt x="837" y="6177"/>
                    <a:pt x="563" y="6177"/>
                  </a:cubicBezTo>
                  <a:cubicBezTo>
                    <a:pt x="306" y="6177"/>
                    <a:pt x="128" y="6165"/>
                    <a:pt x="48" y="6165"/>
                  </a:cubicBezTo>
                  <a:cubicBezTo>
                    <a:pt x="17" y="6165"/>
                    <a:pt x="0" y="6167"/>
                    <a:pt x="0" y="6172"/>
                  </a:cubicBezTo>
                  <a:cubicBezTo>
                    <a:pt x="134" y="6205"/>
                    <a:pt x="267" y="6239"/>
                    <a:pt x="434" y="6239"/>
                  </a:cubicBezTo>
                  <a:cubicBezTo>
                    <a:pt x="634" y="6272"/>
                    <a:pt x="834" y="6289"/>
                    <a:pt x="1034" y="6289"/>
                  </a:cubicBezTo>
                  <a:cubicBezTo>
                    <a:pt x="1235" y="6289"/>
                    <a:pt x="1435" y="6272"/>
                    <a:pt x="1635" y="6239"/>
                  </a:cubicBezTo>
                  <a:cubicBezTo>
                    <a:pt x="4403" y="6005"/>
                    <a:pt x="6805" y="4204"/>
                    <a:pt x="7806" y="1602"/>
                  </a:cubicBezTo>
                  <a:cubicBezTo>
                    <a:pt x="7973" y="1235"/>
                    <a:pt x="8073" y="835"/>
                    <a:pt x="8173" y="434"/>
                  </a:cubicBezTo>
                  <a:cubicBezTo>
                    <a:pt x="8206" y="301"/>
                    <a:pt x="8206" y="134"/>
                    <a:pt x="8206" y="1"/>
                  </a:cubicBez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
            <p:cNvSpPr/>
            <p:nvPr/>
          </p:nvSpPr>
          <p:spPr>
            <a:xfrm>
              <a:off x="3762025" y="1415625"/>
              <a:ext cx="45050" cy="32550"/>
            </a:xfrm>
            <a:custGeom>
              <a:rect b="b" l="l" r="r" t="t"/>
              <a:pathLst>
                <a:path extrusionOk="0" h="1302" w="1802">
                  <a:moveTo>
                    <a:pt x="1068" y="0"/>
                  </a:moveTo>
                  <a:lnTo>
                    <a:pt x="968" y="100"/>
                  </a:lnTo>
                  <a:lnTo>
                    <a:pt x="901" y="134"/>
                  </a:lnTo>
                  <a:cubicBezTo>
                    <a:pt x="568" y="467"/>
                    <a:pt x="234" y="834"/>
                    <a:pt x="0" y="1235"/>
                  </a:cubicBezTo>
                  <a:cubicBezTo>
                    <a:pt x="383" y="979"/>
                    <a:pt x="736" y="694"/>
                    <a:pt x="1028" y="348"/>
                  </a:cubicBezTo>
                  <a:lnTo>
                    <a:pt x="1028" y="348"/>
                  </a:lnTo>
                  <a:cubicBezTo>
                    <a:pt x="1226" y="704"/>
                    <a:pt x="1500" y="1030"/>
                    <a:pt x="1802" y="1301"/>
                  </a:cubicBezTo>
                  <a:cubicBezTo>
                    <a:pt x="1635" y="868"/>
                    <a:pt x="1401" y="467"/>
                    <a:pt x="1135" y="100"/>
                  </a:cubicBezTo>
                  <a:lnTo>
                    <a:pt x="1068" y="0"/>
                  </a:ln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
            <p:cNvSpPr/>
            <p:nvPr/>
          </p:nvSpPr>
          <p:spPr>
            <a:xfrm>
              <a:off x="3907125" y="1570725"/>
              <a:ext cx="171825" cy="171000"/>
            </a:xfrm>
            <a:custGeom>
              <a:rect b="b" l="l" r="r" t="t"/>
              <a:pathLst>
                <a:path extrusionOk="0" h="6840" w="6873">
                  <a:moveTo>
                    <a:pt x="1" y="1"/>
                  </a:moveTo>
                  <a:lnTo>
                    <a:pt x="1" y="6839"/>
                  </a:lnTo>
                  <a:lnTo>
                    <a:pt x="6872" y="6839"/>
                  </a:lnTo>
                  <a:lnTo>
                    <a:pt x="6872" y="1"/>
                  </a:ln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
            <p:cNvSpPr/>
            <p:nvPr/>
          </p:nvSpPr>
          <p:spPr>
            <a:xfrm>
              <a:off x="3899625" y="1373925"/>
              <a:ext cx="192650" cy="192675"/>
            </a:xfrm>
            <a:custGeom>
              <a:rect b="b" l="l" r="r" t="t"/>
              <a:pathLst>
                <a:path extrusionOk="0" h="7707" w="7706">
                  <a:moveTo>
                    <a:pt x="6805" y="1"/>
                  </a:moveTo>
                  <a:lnTo>
                    <a:pt x="0" y="901"/>
                  </a:lnTo>
                  <a:lnTo>
                    <a:pt x="901" y="7706"/>
                  </a:lnTo>
                  <a:lnTo>
                    <a:pt x="7706" y="6805"/>
                  </a:lnTo>
                  <a:lnTo>
                    <a:pt x="6805" y="1"/>
                  </a:ln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8"/>
            <p:cNvSpPr/>
            <p:nvPr/>
          </p:nvSpPr>
          <p:spPr>
            <a:xfrm>
              <a:off x="3872925" y="1190450"/>
              <a:ext cx="192675" cy="191850"/>
            </a:xfrm>
            <a:custGeom>
              <a:rect b="b" l="l" r="r" t="t"/>
              <a:pathLst>
                <a:path extrusionOk="0" h="7674" w="7707">
                  <a:moveTo>
                    <a:pt x="6806" y="1"/>
                  </a:moveTo>
                  <a:lnTo>
                    <a:pt x="1" y="902"/>
                  </a:lnTo>
                  <a:lnTo>
                    <a:pt x="902" y="7673"/>
                  </a:lnTo>
                  <a:lnTo>
                    <a:pt x="7706" y="6772"/>
                  </a:lnTo>
                  <a:lnTo>
                    <a:pt x="6806"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8"/>
            <p:cNvSpPr/>
            <p:nvPr/>
          </p:nvSpPr>
          <p:spPr>
            <a:xfrm>
              <a:off x="3614425" y="1189625"/>
              <a:ext cx="193500" cy="193500"/>
            </a:xfrm>
            <a:custGeom>
              <a:rect b="b" l="l" r="r" t="t"/>
              <a:pathLst>
                <a:path extrusionOk="0" h="7740" w="7740">
                  <a:moveTo>
                    <a:pt x="968" y="1"/>
                  </a:moveTo>
                  <a:lnTo>
                    <a:pt x="0" y="6772"/>
                  </a:lnTo>
                  <a:lnTo>
                    <a:pt x="6805" y="7739"/>
                  </a:lnTo>
                  <a:lnTo>
                    <a:pt x="7739" y="968"/>
                  </a:lnTo>
                  <a:lnTo>
                    <a:pt x="968" y="1"/>
                  </a:ln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8"/>
            <p:cNvSpPr/>
            <p:nvPr/>
          </p:nvSpPr>
          <p:spPr>
            <a:xfrm>
              <a:off x="3795375" y="1301350"/>
              <a:ext cx="88425" cy="6750"/>
            </a:xfrm>
            <a:custGeom>
              <a:rect b="b" l="l" r="r" t="t"/>
              <a:pathLst>
                <a:path extrusionOk="0" h="270" w="3537">
                  <a:moveTo>
                    <a:pt x="2397" y="0"/>
                  </a:moveTo>
                  <a:cubicBezTo>
                    <a:pt x="2190" y="0"/>
                    <a:pt x="1981" y="11"/>
                    <a:pt x="1769" y="35"/>
                  </a:cubicBezTo>
                  <a:cubicBezTo>
                    <a:pt x="1662" y="29"/>
                    <a:pt x="1556" y="26"/>
                    <a:pt x="1450" y="26"/>
                  </a:cubicBezTo>
                  <a:cubicBezTo>
                    <a:pt x="957" y="26"/>
                    <a:pt x="467" y="86"/>
                    <a:pt x="1" y="168"/>
                  </a:cubicBezTo>
                  <a:cubicBezTo>
                    <a:pt x="367" y="233"/>
                    <a:pt x="747" y="270"/>
                    <a:pt x="1132" y="270"/>
                  </a:cubicBezTo>
                  <a:cubicBezTo>
                    <a:pt x="1343" y="270"/>
                    <a:pt x="1556" y="259"/>
                    <a:pt x="1769" y="235"/>
                  </a:cubicBezTo>
                  <a:cubicBezTo>
                    <a:pt x="1875" y="241"/>
                    <a:pt x="1981" y="244"/>
                    <a:pt x="2088" y="244"/>
                  </a:cubicBezTo>
                  <a:cubicBezTo>
                    <a:pt x="2581" y="244"/>
                    <a:pt x="3070" y="184"/>
                    <a:pt x="3537" y="102"/>
                  </a:cubicBezTo>
                  <a:cubicBezTo>
                    <a:pt x="3149" y="37"/>
                    <a:pt x="2775" y="0"/>
                    <a:pt x="2397" y="0"/>
                  </a:cubicBez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8"/>
            <p:cNvSpPr/>
            <p:nvPr/>
          </p:nvSpPr>
          <p:spPr>
            <a:xfrm>
              <a:off x="2531975" y="1572050"/>
              <a:ext cx="247700" cy="225550"/>
            </a:xfrm>
            <a:custGeom>
              <a:rect b="b" l="l" r="r" t="t"/>
              <a:pathLst>
                <a:path extrusionOk="0" h="9022" w="9908">
                  <a:moveTo>
                    <a:pt x="6906" y="715"/>
                  </a:moveTo>
                  <a:cubicBezTo>
                    <a:pt x="6930" y="727"/>
                    <a:pt x="6959" y="739"/>
                    <a:pt x="6990" y="750"/>
                  </a:cubicBezTo>
                  <a:lnTo>
                    <a:pt x="6990" y="750"/>
                  </a:lnTo>
                  <a:cubicBezTo>
                    <a:pt x="6962" y="738"/>
                    <a:pt x="6934" y="726"/>
                    <a:pt x="6906" y="715"/>
                  </a:cubicBezTo>
                  <a:close/>
                  <a:moveTo>
                    <a:pt x="5205" y="1"/>
                  </a:moveTo>
                  <a:cubicBezTo>
                    <a:pt x="5127" y="1"/>
                    <a:pt x="5049" y="5"/>
                    <a:pt x="4971" y="15"/>
                  </a:cubicBezTo>
                  <a:cubicBezTo>
                    <a:pt x="3970" y="15"/>
                    <a:pt x="3003" y="315"/>
                    <a:pt x="2169" y="848"/>
                  </a:cubicBezTo>
                  <a:cubicBezTo>
                    <a:pt x="1568" y="1215"/>
                    <a:pt x="1068" y="1716"/>
                    <a:pt x="701" y="2316"/>
                  </a:cubicBezTo>
                  <a:cubicBezTo>
                    <a:pt x="268" y="2983"/>
                    <a:pt x="34" y="3784"/>
                    <a:pt x="34" y="4584"/>
                  </a:cubicBezTo>
                  <a:cubicBezTo>
                    <a:pt x="1" y="5452"/>
                    <a:pt x="234" y="6319"/>
                    <a:pt x="701" y="7086"/>
                  </a:cubicBezTo>
                  <a:cubicBezTo>
                    <a:pt x="1202" y="7920"/>
                    <a:pt x="1969" y="8521"/>
                    <a:pt x="2903" y="8787"/>
                  </a:cubicBezTo>
                  <a:cubicBezTo>
                    <a:pt x="3381" y="8947"/>
                    <a:pt x="3879" y="9022"/>
                    <a:pt x="4375" y="9022"/>
                  </a:cubicBezTo>
                  <a:cubicBezTo>
                    <a:pt x="4813" y="9022"/>
                    <a:pt x="5249" y="8964"/>
                    <a:pt x="5671" y="8854"/>
                  </a:cubicBezTo>
                  <a:cubicBezTo>
                    <a:pt x="6539" y="8654"/>
                    <a:pt x="7339" y="8220"/>
                    <a:pt x="7973" y="7620"/>
                  </a:cubicBezTo>
                  <a:cubicBezTo>
                    <a:pt x="8573" y="7086"/>
                    <a:pt x="9007" y="6419"/>
                    <a:pt x="9307" y="5652"/>
                  </a:cubicBezTo>
                  <a:cubicBezTo>
                    <a:pt x="9908" y="4017"/>
                    <a:pt x="9307" y="2149"/>
                    <a:pt x="7873" y="1149"/>
                  </a:cubicBezTo>
                  <a:cubicBezTo>
                    <a:pt x="7673" y="1015"/>
                    <a:pt x="7439" y="882"/>
                    <a:pt x="7172" y="782"/>
                  </a:cubicBezTo>
                  <a:cubicBezTo>
                    <a:pt x="7109" y="782"/>
                    <a:pt x="7045" y="768"/>
                    <a:pt x="6990" y="750"/>
                  </a:cubicBezTo>
                  <a:lnTo>
                    <a:pt x="6990" y="750"/>
                  </a:lnTo>
                  <a:cubicBezTo>
                    <a:pt x="7290" y="877"/>
                    <a:pt x="7565" y="1035"/>
                    <a:pt x="7840" y="1249"/>
                  </a:cubicBezTo>
                  <a:cubicBezTo>
                    <a:pt x="8607" y="1816"/>
                    <a:pt x="9141" y="2683"/>
                    <a:pt x="9307" y="3650"/>
                  </a:cubicBezTo>
                  <a:cubicBezTo>
                    <a:pt x="9441" y="4318"/>
                    <a:pt x="9374" y="4985"/>
                    <a:pt x="9141" y="5619"/>
                  </a:cubicBezTo>
                  <a:cubicBezTo>
                    <a:pt x="8840" y="6319"/>
                    <a:pt x="8407" y="6953"/>
                    <a:pt x="7840" y="7487"/>
                  </a:cubicBezTo>
                  <a:cubicBezTo>
                    <a:pt x="7206" y="8054"/>
                    <a:pt x="6439" y="8454"/>
                    <a:pt x="5638" y="8654"/>
                  </a:cubicBezTo>
                  <a:cubicBezTo>
                    <a:pt x="5233" y="8759"/>
                    <a:pt x="4827" y="8810"/>
                    <a:pt x="4422" y="8810"/>
                  </a:cubicBezTo>
                  <a:cubicBezTo>
                    <a:pt x="3927" y="8810"/>
                    <a:pt x="3431" y="8734"/>
                    <a:pt x="2936" y="8587"/>
                  </a:cubicBezTo>
                  <a:cubicBezTo>
                    <a:pt x="2102" y="8320"/>
                    <a:pt x="1335" y="7753"/>
                    <a:pt x="868" y="6986"/>
                  </a:cubicBezTo>
                  <a:cubicBezTo>
                    <a:pt x="434" y="6252"/>
                    <a:pt x="201" y="5418"/>
                    <a:pt x="234" y="4584"/>
                  </a:cubicBezTo>
                  <a:cubicBezTo>
                    <a:pt x="234" y="3817"/>
                    <a:pt x="468" y="3050"/>
                    <a:pt x="868" y="2416"/>
                  </a:cubicBezTo>
                  <a:cubicBezTo>
                    <a:pt x="1202" y="1849"/>
                    <a:pt x="1669" y="1349"/>
                    <a:pt x="2236" y="982"/>
                  </a:cubicBezTo>
                  <a:cubicBezTo>
                    <a:pt x="3036" y="448"/>
                    <a:pt x="4004" y="148"/>
                    <a:pt x="4971" y="81"/>
                  </a:cubicBezTo>
                  <a:cubicBezTo>
                    <a:pt x="5073" y="76"/>
                    <a:pt x="5169" y="74"/>
                    <a:pt x="5257" y="74"/>
                  </a:cubicBezTo>
                  <a:cubicBezTo>
                    <a:pt x="5683" y="74"/>
                    <a:pt x="5939" y="122"/>
                    <a:pt x="6015" y="122"/>
                  </a:cubicBezTo>
                  <a:cubicBezTo>
                    <a:pt x="6030" y="122"/>
                    <a:pt x="6038" y="119"/>
                    <a:pt x="6038" y="115"/>
                  </a:cubicBezTo>
                  <a:cubicBezTo>
                    <a:pt x="5972" y="81"/>
                    <a:pt x="5872" y="48"/>
                    <a:pt x="5771" y="48"/>
                  </a:cubicBezTo>
                  <a:cubicBezTo>
                    <a:pt x="5583" y="24"/>
                    <a:pt x="5394" y="1"/>
                    <a:pt x="5205" y="1"/>
                  </a:cubicBez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
            <p:cNvSpPr/>
            <p:nvPr/>
          </p:nvSpPr>
          <p:spPr>
            <a:xfrm>
              <a:off x="2762150" y="1329725"/>
              <a:ext cx="338600" cy="338600"/>
            </a:xfrm>
            <a:custGeom>
              <a:rect b="b" l="l" r="r" t="t"/>
              <a:pathLst>
                <a:path extrusionOk="0" h="13544" w="13544">
                  <a:moveTo>
                    <a:pt x="13477" y="1"/>
                  </a:moveTo>
                  <a:cubicBezTo>
                    <a:pt x="13477" y="267"/>
                    <a:pt x="13477" y="568"/>
                    <a:pt x="13477" y="835"/>
                  </a:cubicBezTo>
                  <a:cubicBezTo>
                    <a:pt x="13443" y="1602"/>
                    <a:pt x="13343" y="2369"/>
                    <a:pt x="13176" y="3103"/>
                  </a:cubicBezTo>
                  <a:cubicBezTo>
                    <a:pt x="12676" y="5571"/>
                    <a:pt x="11442" y="7873"/>
                    <a:pt x="9674" y="9674"/>
                  </a:cubicBezTo>
                  <a:cubicBezTo>
                    <a:pt x="7305" y="11976"/>
                    <a:pt x="4170" y="13343"/>
                    <a:pt x="834" y="13444"/>
                  </a:cubicBezTo>
                  <a:cubicBezTo>
                    <a:pt x="567" y="13460"/>
                    <a:pt x="359" y="13460"/>
                    <a:pt x="217" y="13460"/>
                  </a:cubicBezTo>
                  <a:cubicBezTo>
                    <a:pt x="75" y="13460"/>
                    <a:pt x="0" y="13460"/>
                    <a:pt x="0" y="13477"/>
                  </a:cubicBezTo>
                  <a:cubicBezTo>
                    <a:pt x="67" y="13477"/>
                    <a:pt x="167" y="13510"/>
                    <a:pt x="234" y="13510"/>
                  </a:cubicBezTo>
                  <a:cubicBezTo>
                    <a:pt x="434" y="13510"/>
                    <a:pt x="634" y="13544"/>
                    <a:pt x="868" y="13544"/>
                  </a:cubicBezTo>
                  <a:cubicBezTo>
                    <a:pt x="1635" y="13544"/>
                    <a:pt x="2402" y="13477"/>
                    <a:pt x="3169" y="13310"/>
                  </a:cubicBezTo>
                  <a:cubicBezTo>
                    <a:pt x="4270" y="13110"/>
                    <a:pt x="5371" y="12743"/>
                    <a:pt x="6405" y="12243"/>
                  </a:cubicBezTo>
                  <a:cubicBezTo>
                    <a:pt x="8973" y="11008"/>
                    <a:pt x="11008" y="8940"/>
                    <a:pt x="12242" y="6405"/>
                  </a:cubicBezTo>
                  <a:cubicBezTo>
                    <a:pt x="12743" y="5371"/>
                    <a:pt x="13110" y="4270"/>
                    <a:pt x="13343" y="3136"/>
                  </a:cubicBezTo>
                  <a:cubicBezTo>
                    <a:pt x="13477" y="2369"/>
                    <a:pt x="13543" y="1602"/>
                    <a:pt x="13543" y="835"/>
                  </a:cubicBezTo>
                  <a:cubicBezTo>
                    <a:pt x="13543" y="568"/>
                    <a:pt x="13510" y="368"/>
                    <a:pt x="13510" y="201"/>
                  </a:cubicBezTo>
                  <a:cubicBezTo>
                    <a:pt x="13510" y="134"/>
                    <a:pt x="13510" y="67"/>
                    <a:pt x="13477" y="1"/>
                  </a:cubicBez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
            <p:cNvSpPr/>
            <p:nvPr/>
          </p:nvSpPr>
          <p:spPr>
            <a:xfrm>
              <a:off x="3065700" y="1310550"/>
              <a:ext cx="79250" cy="72575"/>
            </a:xfrm>
            <a:custGeom>
              <a:rect b="b" l="l" r="r" t="t"/>
              <a:pathLst>
                <a:path extrusionOk="0" h="2903" w="3170">
                  <a:moveTo>
                    <a:pt x="1535" y="0"/>
                  </a:moveTo>
                  <a:lnTo>
                    <a:pt x="1435" y="167"/>
                  </a:lnTo>
                  <a:lnTo>
                    <a:pt x="1368" y="301"/>
                  </a:lnTo>
                  <a:cubicBezTo>
                    <a:pt x="834" y="1135"/>
                    <a:pt x="367" y="2002"/>
                    <a:pt x="0" y="2902"/>
                  </a:cubicBezTo>
                  <a:cubicBezTo>
                    <a:pt x="567" y="2103"/>
                    <a:pt x="1100" y="1269"/>
                    <a:pt x="1534" y="403"/>
                  </a:cubicBezTo>
                  <a:lnTo>
                    <a:pt x="1534" y="403"/>
                  </a:lnTo>
                  <a:cubicBezTo>
                    <a:pt x="2038" y="1091"/>
                    <a:pt x="2574" y="1778"/>
                    <a:pt x="3169" y="2435"/>
                  </a:cubicBezTo>
                  <a:cubicBezTo>
                    <a:pt x="2702" y="1635"/>
                    <a:pt x="2202" y="868"/>
                    <a:pt x="1635" y="134"/>
                  </a:cubicBezTo>
                  <a:lnTo>
                    <a:pt x="1535" y="0"/>
                  </a:ln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
            <p:cNvSpPr/>
            <p:nvPr/>
          </p:nvSpPr>
          <p:spPr>
            <a:xfrm>
              <a:off x="4483375" y="1766050"/>
              <a:ext cx="700525" cy="620100"/>
            </a:xfrm>
            <a:custGeom>
              <a:rect b="b" l="l" r="r" t="t"/>
              <a:pathLst>
                <a:path extrusionOk="0" h="24804" w="28021">
                  <a:moveTo>
                    <a:pt x="13994" y="1"/>
                  </a:moveTo>
                  <a:cubicBezTo>
                    <a:pt x="8982" y="1"/>
                    <a:pt x="4266" y="3063"/>
                    <a:pt x="2402" y="8033"/>
                  </a:cubicBezTo>
                  <a:cubicBezTo>
                    <a:pt x="0" y="14470"/>
                    <a:pt x="3236" y="21609"/>
                    <a:pt x="9641" y="24011"/>
                  </a:cubicBezTo>
                  <a:cubicBezTo>
                    <a:pt x="11082" y="24548"/>
                    <a:pt x="12558" y="24803"/>
                    <a:pt x="14008" y="24803"/>
                  </a:cubicBezTo>
                  <a:cubicBezTo>
                    <a:pt x="19037" y="24803"/>
                    <a:pt x="23755" y="21736"/>
                    <a:pt x="25619" y="16739"/>
                  </a:cubicBezTo>
                  <a:cubicBezTo>
                    <a:pt x="28020" y="10334"/>
                    <a:pt x="24785" y="3196"/>
                    <a:pt x="18347" y="794"/>
                  </a:cubicBezTo>
                  <a:cubicBezTo>
                    <a:pt x="16912" y="256"/>
                    <a:pt x="15441" y="1"/>
                    <a:pt x="13994" y="1"/>
                  </a:cubicBez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
            <p:cNvSpPr/>
            <p:nvPr/>
          </p:nvSpPr>
          <p:spPr>
            <a:xfrm>
              <a:off x="4701850" y="2065800"/>
              <a:ext cx="226025" cy="156250"/>
            </a:xfrm>
            <a:custGeom>
              <a:rect b="b" l="l" r="r" t="t"/>
              <a:pathLst>
                <a:path extrusionOk="0" h="6250" w="9041">
                  <a:moveTo>
                    <a:pt x="4370" y="1"/>
                  </a:moveTo>
                  <a:cubicBezTo>
                    <a:pt x="2431" y="1"/>
                    <a:pt x="693" y="1338"/>
                    <a:pt x="234" y="3314"/>
                  </a:cubicBezTo>
                  <a:lnTo>
                    <a:pt x="1" y="4315"/>
                  </a:lnTo>
                  <a:lnTo>
                    <a:pt x="8274" y="6250"/>
                  </a:lnTo>
                  <a:lnTo>
                    <a:pt x="8507" y="5249"/>
                  </a:lnTo>
                  <a:cubicBezTo>
                    <a:pt x="9041" y="2947"/>
                    <a:pt x="7640" y="646"/>
                    <a:pt x="5338" y="112"/>
                  </a:cubicBezTo>
                  <a:cubicBezTo>
                    <a:pt x="5013" y="37"/>
                    <a:pt x="4689" y="1"/>
                    <a:pt x="43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8"/>
            <p:cNvSpPr/>
            <p:nvPr/>
          </p:nvSpPr>
          <p:spPr>
            <a:xfrm>
              <a:off x="4767925" y="1952650"/>
              <a:ext cx="148275" cy="125425"/>
            </a:xfrm>
            <a:custGeom>
              <a:rect b="b" l="l" r="r" t="t"/>
              <a:pathLst>
                <a:path extrusionOk="0" h="5017" w="5931">
                  <a:moveTo>
                    <a:pt x="3177" y="0"/>
                  </a:moveTo>
                  <a:cubicBezTo>
                    <a:pt x="1305" y="0"/>
                    <a:pt x="1" y="2111"/>
                    <a:pt x="1061" y="3838"/>
                  </a:cubicBezTo>
                  <a:cubicBezTo>
                    <a:pt x="1569" y="4642"/>
                    <a:pt x="2376" y="5017"/>
                    <a:pt x="3175" y="5017"/>
                  </a:cubicBezTo>
                  <a:cubicBezTo>
                    <a:pt x="4265" y="5017"/>
                    <a:pt x="5342" y="4321"/>
                    <a:pt x="5631" y="3070"/>
                  </a:cubicBezTo>
                  <a:cubicBezTo>
                    <a:pt x="5931" y="1736"/>
                    <a:pt x="5097" y="402"/>
                    <a:pt x="3763" y="68"/>
                  </a:cubicBezTo>
                  <a:cubicBezTo>
                    <a:pt x="3563" y="22"/>
                    <a:pt x="3367" y="0"/>
                    <a:pt x="3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8"/>
            <p:cNvSpPr/>
            <p:nvPr/>
          </p:nvSpPr>
          <p:spPr>
            <a:xfrm>
              <a:off x="4527575" y="2187850"/>
              <a:ext cx="244350" cy="313575"/>
            </a:xfrm>
            <a:custGeom>
              <a:rect b="b" l="l" r="r" t="t"/>
              <a:pathLst>
                <a:path extrusionOk="0" h="12543" w="9774">
                  <a:moveTo>
                    <a:pt x="434" y="0"/>
                  </a:moveTo>
                  <a:cubicBezTo>
                    <a:pt x="200" y="434"/>
                    <a:pt x="200" y="968"/>
                    <a:pt x="434" y="1401"/>
                  </a:cubicBezTo>
                  <a:cubicBezTo>
                    <a:pt x="725" y="2010"/>
                    <a:pt x="701" y="2073"/>
                    <a:pt x="679" y="2073"/>
                  </a:cubicBezTo>
                  <a:cubicBezTo>
                    <a:pt x="673" y="2073"/>
                    <a:pt x="667" y="2068"/>
                    <a:pt x="667" y="2068"/>
                  </a:cubicBezTo>
                  <a:cubicBezTo>
                    <a:pt x="667" y="2068"/>
                    <a:pt x="67" y="2302"/>
                    <a:pt x="234" y="2836"/>
                  </a:cubicBezTo>
                  <a:cubicBezTo>
                    <a:pt x="401" y="3236"/>
                    <a:pt x="567" y="3636"/>
                    <a:pt x="768" y="4003"/>
                  </a:cubicBezTo>
                  <a:cubicBezTo>
                    <a:pt x="467" y="4303"/>
                    <a:pt x="267" y="4704"/>
                    <a:pt x="301" y="5137"/>
                  </a:cubicBezTo>
                  <a:cubicBezTo>
                    <a:pt x="100" y="5504"/>
                    <a:pt x="0" y="5904"/>
                    <a:pt x="0" y="6305"/>
                  </a:cubicBezTo>
                  <a:cubicBezTo>
                    <a:pt x="0" y="7005"/>
                    <a:pt x="1034" y="8540"/>
                    <a:pt x="1034" y="8540"/>
                  </a:cubicBezTo>
                  <a:lnTo>
                    <a:pt x="6705" y="12542"/>
                  </a:lnTo>
                  <a:lnTo>
                    <a:pt x="9774" y="8606"/>
                  </a:lnTo>
                  <a:lnTo>
                    <a:pt x="7572" y="6905"/>
                  </a:lnTo>
                  <a:cubicBezTo>
                    <a:pt x="7572" y="6905"/>
                    <a:pt x="6972" y="4503"/>
                    <a:pt x="6505" y="4103"/>
                  </a:cubicBezTo>
                  <a:cubicBezTo>
                    <a:pt x="6038" y="3669"/>
                    <a:pt x="4937" y="2502"/>
                    <a:pt x="4670" y="1568"/>
                  </a:cubicBezTo>
                  <a:cubicBezTo>
                    <a:pt x="4553" y="1122"/>
                    <a:pt x="4287" y="1056"/>
                    <a:pt x="4140" y="1056"/>
                  </a:cubicBezTo>
                  <a:cubicBezTo>
                    <a:pt x="4078" y="1056"/>
                    <a:pt x="4037" y="1068"/>
                    <a:pt x="4037" y="1068"/>
                  </a:cubicBezTo>
                  <a:lnTo>
                    <a:pt x="4437" y="3436"/>
                  </a:lnTo>
                  <a:lnTo>
                    <a:pt x="4437" y="3436"/>
                  </a:lnTo>
                  <a:lnTo>
                    <a:pt x="434" y="0"/>
                  </a:ln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8"/>
            <p:cNvSpPr/>
            <p:nvPr/>
          </p:nvSpPr>
          <p:spPr>
            <a:xfrm>
              <a:off x="4605125" y="2245375"/>
              <a:ext cx="60075" cy="52575"/>
            </a:xfrm>
            <a:custGeom>
              <a:rect b="b" l="l" r="r" t="t"/>
              <a:pathLst>
                <a:path extrusionOk="0" h="2103" w="2403">
                  <a:moveTo>
                    <a:pt x="1" y="1"/>
                  </a:moveTo>
                  <a:lnTo>
                    <a:pt x="1" y="1"/>
                  </a:lnTo>
                  <a:cubicBezTo>
                    <a:pt x="334" y="401"/>
                    <a:pt x="734" y="768"/>
                    <a:pt x="1135" y="1102"/>
                  </a:cubicBezTo>
                  <a:cubicBezTo>
                    <a:pt x="1535" y="1469"/>
                    <a:pt x="1935" y="1802"/>
                    <a:pt x="2402" y="2102"/>
                  </a:cubicBezTo>
                  <a:cubicBezTo>
                    <a:pt x="1668" y="1302"/>
                    <a:pt x="868" y="601"/>
                    <a:pt x="1" y="1"/>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8"/>
            <p:cNvSpPr/>
            <p:nvPr/>
          </p:nvSpPr>
          <p:spPr>
            <a:xfrm>
              <a:off x="4543425" y="2232050"/>
              <a:ext cx="50050" cy="70075"/>
            </a:xfrm>
            <a:custGeom>
              <a:rect b="b" l="l" r="r" t="t"/>
              <a:pathLst>
                <a:path extrusionOk="0" h="2803" w="2002">
                  <a:moveTo>
                    <a:pt x="0" y="0"/>
                  </a:moveTo>
                  <a:lnTo>
                    <a:pt x="0" y="33"/>
                  </a:lnTo>
                  <a:cubicBezTo>
                    <a:pt x="267" y="534"/>
                    <a:pt x="601" y="1001"/>
                    <a:pt x="934" y="1468"/>
                  </a:cubicBezTo>
                  <a:cubicBezTo>
                    <a:pt x="1268" y="1935"/>
                    <a:pt x="1601" y="2402"/>
                    <a:pt x="2002" y="2802"/>
                  </a:cubicBezTo>
                  <a:cubicBezTo>
                    <a:pt x="1434" y="1801"/>
                    <a:pt x="767" y="867"/>
                    <a:pt x="0" y="0"/>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8"/>
            <p:cNvSpPr/>
            <p:nvPr/>
          </p:nvSpPr>
          <p:spPr>
            <a:xfrm>
              <a:off x="4543425" y="2281250"/>
              <a:ext cx="24200" cy="40050"/>
            </a:xfrm>
            <a:custGeom>
              <a:rect b="b" l="l" r="r" t="t"/>
              <a:pathLst>
                <a:path extrusionOk="0" h="1602" w="968">
                  <a:moveTo>
                    <a:pt x="0" y="0"/>
                  </a:moveTo>
                  <a:cubicBezTo>
                    <a:pt x="100" y="300"/>
                    <a:pt x="234" y="567"/>
                    <a:pt x="434" y="834"/>
                  </a:cubicBezTo>
                  <a:cubicBezTo>
                    <a:pt x="567" y="1134"/>
                    <a:pt x="734" y="1368"/>
                    <a:pt x="967" y="1601"/>
                  </a:cubicBezTo>
                  <a:cubicBezTo>
                    <a:pt x="867" y="1301"/>
                    <a:pt x="734" y="1034"/>
                    <a:pt x="567" y="767"/>
                  </a:cubicBezTo>
                  <a:cubicBezTo>
                    <a:pt x="400" y="501"/>
                    <a:pt x="234" y="234"/>
                    <a:pt x="0" y="0"/>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8"/>
            <p:cNvSpPr/>
            <p:nvPr/>
          </p:nvSpPr>
          <p:spPr>
            <a:xfrm>
              <a:off x="4534250" y="2313675"/>
              <a:ext cx="14200" cy="25200"/>
            </a:xfrm>
            <a:custGeom>
              <a:rect b="b" l="l" r="r" t="t"/>
              <a:pathLst>
                <a:path extrusionOk="0" h="1008" w="568">
                  <a:moveTo>
                    <a:pt x="49" y="0"/>
                  </a:moveTo>
                  <a:cubicBezTo>
                    <a:pt x="44" y="0"/>
                    <a:pt x="38" y="2"/>
                    <a:pt x="34" y="4"/>
                  </a:cubicBezTo>
                  <a:cubicBezTo>
                    <a:pt x="0" y="4"/>
                    <a:pt x="100" y="238"/>
                    <a:pt x="234" y="538"/>
                  </a:cubicBezTo>
                  <a:cubicBezTo>
                    <a:pt x="359" y="788"/>
                    <a:pt x="454" y="1008"/>
                    <a:pt x="493" y="1008"/>
                  </a:cubicBezTo>
                  <a:cubicBezTo>
                    <a:pt x="496" y="1008"/>
                    <a:pt x="498" y="1007"/>
                    <a:pt x="501" y="1005"/>
                  </a:cubicBezTo>
                  <a:cubicBezTo>
                    <a:pt x="567" y="1005"/>
                    <a:pt x="501" y="738"/>
                    <a:pt x="367" y="471"/>
                  </a:cubicBezTo>
                  <a:cubicBezTo>
                    <a:pt x="243" y="193"/>
                    <a:pt x="120" y="0"/>
                    <a:pt x="49" y="0"/>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8"/>
            <p:cNvSpPr/>
            <p:nvPr/>
          </p:nvSpPr>
          <p:spPr>
            <a:xfrm>
              <a:off x="5162200" y="1656625"/>
              <a:ext cx="54225" cy="120950"/>
            </a:xfrm>
            <a:custGeom>
              <a:rect b="b" l="l" r="r" t="t"/>
              <a:pathLst>
                <a:path extrusionOk="0" h="4838" w="2169">
                  <a:moveTo>
                    <a:pt x="945" y="1"/>
                  </a:moveTo>
                  <a:cubicBezTo>
                    <a:pt x="827" y="1"/>
                    <a:pt x="723" y="45"/>
                    <a:pt x="634" y="134"/>
                  </a:cubicBezTo>
                  <a:cubicBezTo>
                    <a:pt x="434" y="334"/>
                    <a:pt x="267" y="601"/>
                    <a:pt x="200" y="868"/>
                  </a:cubicBezTo>
                  <a:cubicBezTo>
                    <a:pt x="100" y="1235"/>
                    <a:pt x="33" y="1602"/>
                    <a:pt x="33" y="2002"/>
                  </a:cubicBezTo>
                  <a:cubicBezTo>
                    <a:pt x="0" y="2135"/>
                    <a:pt x="33" y="2302"/>
                    <a:pt x="67" y="2436"/>
                  </a:cubicBezTo>
                  <a:cubicBezTo>
                    <a:pt x="134" y="1902"/>
                    <a:pt x="234" y="1402"/>
                    <a:pt x="367" y="935"/>
                  </a:cubicBezTo>
                  <a:cubicBezTo>
                    <a:pt x="434" y="701"/>
                    <a:pt x="567" y="468"/>
                    <a:pt x="767" y="301"/>
                  </a:cubicBezTo>
                  <a:cubicBezTo>
                    <a:pt x="823" y="245"/>
                    <a:pt x="886" y="219"/>
                    <a:pt x="951" y="219"/>
                  </a:cubicBezTo>
                  <a:cubicBezTo>
                    <a:pt x="1082" y="219"/>
                    <a:pt x="1223" y="323"/>
                    <a:pt x="1334" y="501"/>
                  </a:cubicBezTo>
                  <a:cubicBezTo>
                    <a:pt x="1901" y="1735"/>
                    <a:pt x="1901" y="3136"/>
                    <a:pt x="1334" y="4370"/>
                  </a:cubicBezTo>
                  <a:cubicBezTo>
                    <a:pt x="1246" y="4524"/>
                    <a:pt x="1100" y="4635"/>
                    <a:pt x="963" y="4635"/>
                  </a:cubicBezTo>
                  <a:cubicBezTo>
                    <a:pt x="893" y="4635"/>
                    <a:pt x="824" y="4605"/>
                    <a:pt x="767" y="4537"/>
                  </a:cubicBezTo>
                  <a:cubicBezTo>
                    <a:pt x="567" y="4370"/>
                    <a:pt x="434" y="4170"/>
                    <a:pt x="367" y="3937"/>
                  </a:cubicBezTo>
                  <a:cubicBezTo>
                    <a:pt x="234" y="3436"/>
                    <a:pt x="134" y="2936"/>
                    <a:pt x="67" y="2436"/>
                  </a:cubicBezTo>
                  <a:cubicBezTo>
                    <a:pt x="33" y="2569"/>
                    <a:pt x="0" y="2703"/>
                    <a:pt x="33" y="2836"/>
                  </a:cubicBezTo>
                  <a:cubicBezTo>
                    <a:pt x="33" y="3236"/>
                    <a:pt x="100" y="3603"/>
                    <a:pt x="200" y="3970"/>
                  </a:cubicBezTo>
                  <a:cubicBezTo>
                    <a:pt x="267" y="4270"/>
                    <a:pt x="434" y="4504"/>
                    <a:pt x="634" y="4704"/>
                  </a:cubicBezTo>
                  <a:cubicBezTo>
                    <a:pt x="723" y="4793"/>
                    <a:pt x="827" y="4837"/>
                    <a:pt x="945" y="4837"/>
                  </a:cubicBezTo>
                  <a:cubicBezTo>
                    <a:pt x="1005" y="4837"/>
                    <a:pt x="1068" y="4826"/>
                    <a:pt x="1134" y="4804"/>
                  </a:cubicBezTo>
                  <a:cubicBezTo>
                    <a:pt x="1301" y="4771"/>
                    <a:pt x="1434" y="4637"/>
                    <a:pt x="1535" y="4470"/>
                  </a:cubicBezTo>
                  <a:cubicBezTo>
                    <a:pt x="2168" y="3170"/>
                    <a:pt x="2168" y="1668"/>
                    <a:pt x="1535" y="368"/>
                  </a:cubicBezTo>
                  <a:cubicBezTo>
                    <a:pt x="1434" y="201"/>
                    <a:pt x="1301" y="101"/>
                    <a:pt x="1134" y="34"/>
                  </a:cubicBezTo>
                  <a:cubicBezTo>
                    <a:pt x="1068" y="12"/>
                    <a:pt x="1005" y="1"/>
                    <a:pt x="9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8"/>
            <p:cNvSpPr/>
            <p:nvPr/>
          </p:nvSpPr>
          <p:spPr>
            <a:xfrm>
              <a:off x="5191375" y="1499500"/>
              <a:ext cx="338600" cy="695375"/>
            </a:xfrm>
            <a:custGeom>
              <a:rect b="b" l="l" r="r" t="t"/>
              <a:pathLst>
                <a:path extrusionOk="0" h="27815" w="13544">
                  <a:moveTo>
                    <a:pt x="6106" y="1"/>
                  </a:moveTo>
                  <a:cubicBezTo>
                    <a:pt x="4054" y="1"/>
                    <a:pt x="1997" y="479"/>
                    <a:pt x="101" y="1449"/>
                  </a:cubicBezTo>
                  <a:cubicBezTo>
                    <a:pt x="101" y="1449"/>
                    <a:pt x="1" y="10255"/>
                    <a:pt x="267" y="14058"/>
                  </a:cubicBezTo>
                  <a:cubicBezTo>
                    <a:pt x="568" y="17894"/>
                    <a:pt x="4437" y="18228"/>
                    <a:pt x="4437" y="18228"/>
                  </a:cubicBezTo>
                  <a:cubicBezTo>
                    <a:pt x="4437" y="18228"/>
                    <a:pt x="4504" y="20796"/>
                    <a:pt x="4637" y="23365"/>
                  </a:cubicBezTo>
                  <a:cubicBezTo>
                    <a:pt x="4733" y="25878"/>
                    <a:pt x="6801" y="27815"/>
                    <a:pt x="9307" y="27815"/>
                  </a:cubicBezTo>
                  <a:cubicBezTo>
                    <a:pt x="9428" y="27815"/>
                    <a:pt x="9551" y="27810"/>
                    <a:pt x="9674" y="27801"/>
                  </a:cubicBezTo>
                  <a:cubicBezTo>
                    <a:pt x="12076" y="27601"/>
                    <a:pt x="13343" y="25333"/>
                    <a:pt x="13343" y="22931"/>
                  </a:cubicBezTo>
                  <a:lnTo>
                    <a:pt x="13343" y="15692"/>
                  </a:lnTo>
                  <a:lnTo>
                    <a:pt x="13544" y="2283"/>
                  </a:lnTo>
                  <a:cubicBezTo>
                    <a:pt x="11304" y="771"/>
                    <a:pt x="8710" y="1"/>
                    <a:pt x="6106" y="1"/>
                  </a:cubicBez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8"/>
            <p:cNvSpPr/>
            <p:nvPr/>
          </p:nvSpPr>
          <p:spPr>
            <a:xfrm>
              <a:off x="5309175" y="1747450"/>
              <a:ext cx="38175" cy="55975"/>
            </a:xfrm>
            <a:custGeom>
              <a:rect b="b" l="l" r="r" t="t"/>
              <a:pathLst>
                <a:path extrusionOk="0" h="2239" w="1527">
                  <a:moveTo>
                    <a:pt x="345" y="0"/>
                  </a:moveTo>
                  <a:cubicBezTo>
                    <a:pt x="121" y="0"/>
                    <a:pt x="1" y="79"/>
                    <a:pt x="25" y="104"/>
                  </a:cubicBezTo>
                  <a:cubicBezTo>
                    <a:pt x="25" y="137"/>
                    <a:pt x="259" y="104"/>
                    <a:pt x="559" y="204"/>
                  </a:cubicBezTo>
                  <a:cubicBezTo>
                    <a:pt x="959" y="337"/>
                    <a:pt x="1260" y="737"/>
                    <a:pt x="1226" y="1171"/>
                  </a:cubicBezTo>
                  <a:cubicBezTo>
                    <a:pt x="1226" y="1571"/>
                    <a:pt x="926" y="1938"/>
                    <a:pt x="526" y="2038"/>
                  </a:cubicBezTo>
                  <a:cubicBezTo>
                    <a:pt x="326" y="2038"/>
                    <a:pt x="159" y="1972"/>
                    <a:pt x="59" y="1838"/>
                  </a:cubicBezTo>
                  <a:lnTo>
                    <a:pt x="59" y="1838"/>
                  </a:lnTo>
                  <a:cubicBezTo>
                    <a:pt x="59" y="1838"/>
                    <a:pt x="59" y="1938"/>
                    <a:pt x="92" y="2005"/>
                  </a:cubicBezTo>
                  <a:cubicBezTo>
                    <a:pt x="192" y="2138"/>
                    <a:pt x="359" y="2205"/>
                    <a:pt x="526" y="2238"/>
                  </a:cubicBezTo>
                  <a:cubicBezTo>
                    <a:pt x="1059" y="2205"/>
                    <a:pt x="1493" y="1738"/>
                    <a:pt x="1493" y="1171"/>
                  </a:cubicBezTo>
                  <a:cubicBezTo>
                    <a:pt x="1526" y="871"/>
                    <a:pt x="1426" y="571"/>
                    <a:pt x="1226" y="370"/>
                  </a:cubicBezTo>
                  <a:cubicBezTo>
                    <a:pt x="1059" y="204"/>
                    <a:pt x="859" y="70"/>
                    <a:pt x="626" y="37"/>
                  </a:cubicBezTo>
                  <a:cubicBezTo>
                    <a:pt x="520" y="10"/>
                    <a:pt x="426" y="0"/>
                    <a:pt x="345" y="0"/>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8"/>
            <p:cNvSpPr/>
            <p:nvPr/>
          </p:nvSpPr>
          <p:spPr>
            <a:xfrm>
              <a:off x="5163850" y="1712075"/>
              <a:ext cx="129300" cy="22125"/>
            </a:xfrm>
            <a:custGeom>
              <a:rect b="b" l="l" r="r" t="t"/>
              <a:pathLst>
                <a:path extrusionOk="0" h="885" w="5172">
                  <a:moveTo>
                    <a:pt x="102" y="0"/>
                  </a:moveTo>
                  <a:cubicBezTo>
                    <a:pt x="36" y="0"/>
                    <a:pt x="1" y="6"/>
                    <a:pt x="1" y="18"/>
                  </a:cubicBezTo>
                  <a:cubicBezTo>
                    <a:pt x="835" y="284"/>
                    <a:pt x="1669" y="485"/>
                    <a:pt x="2569" y="585"/>
                  </a:cubicBezTo>
                  <a:cubicBezTo>
                    <a:pt x="3403" y="751"/>
                    <a:pt x="4271" y="851"/>
                    <a:pt x="5171" y="885"/>
                  </a:cubicBezTo>
                  <a:cubicBezTo>
                    <a:pt x="4337" y="618"/>
                    <a:pt x="3470" y="418"/>
                    <a:pt x="2603" y="318"/>
                  </a:cubicBezTo>
                  <a:cubicBezTo>
                    <a:pt x="1418" y="125"/>
                    <a:pt x="416" y="0"/>
                    <a:pt x="1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8"/>
            <p:cNvSpPr/>
            <p:nvPr/>
          </p:nvSpPr>
          <p:spPr>
            <a:xfrm>
              <a:off x="5111325" y="1419300"/>
              <a:ext cx="606275" cy="547425"/>
            </a:xfrm>
            <a:custGeom>
              <a:rect b="b" l="l" r="r" t="t"/>
              <a:pathLst>
                <a:path extrusionOk="0" h="21897" w="24251">
                  <a:moveTo>
                    <a:pt x="7466" y="1"/>
                  </a:moveTo>
                  <a:cubicBezTo>
                    <a:pt x="6982" y="1"/>
                    <a:pt x="6510" y="95"/>
                    <a:pt x="6071" y="320"/>
                  </a:cubicBezTo>
                  <a:cubicBezTo>
                    <a:pt x="5171" y="787"/>
                    <a:pt x="4570" y="1655"/>
                    <a:pt x="3703" y="2155"/>
                  </a:cubicBezTo>
                  <a:cubicBezTo>
                    <a:pt x="2469" y="2856"/>
                    <a:pt x="801" y="2722"/>
                    <a:pt x="200" y="4523"/>
                  </a:cubicBezTo>
                  <a:cubicBezTo>
                    <a:pt x="0" y="5157"/>
                    <a:pt x="34" y="5858"/>
                    <a:pt x="234" y="6458"/>
                  </a:cubicBezTo>
                  <a:cubicBezTo>
                    <a:pt x="844" y="8264"/>
                    <a:pt x="2650" y="9284"/>
                    <a:pt x="4437" y="9284"/>
                  </a:cubicBezTo>
                  <a:cubicBezTo>
                    <a:pt x="5093" y="9284"/>
                    <a:pt x="5747" y="9146"/>
                    <a:pt x="6338" y="8860"/>
                  </a:cubicBezTo>
                  <a:lnTo>
                    <a:pt x="6338" y="8860"/>
                  </a:lnTo>
                  <a:cubicBezTo>
                    <a:pt x="6372" y="9260"/>
                    <a:pt x="5971" y="10194"/>
                    <a:pt x="6405" y="11528"/>
                  </a:cubicBezTo>
                  <a:cubicBezTo>
                    <a:pt x="6572" y="11929"/>
                    <a:pt x="6605" y="12596"/>
                    <a:pt x="7239" y="12596"/>
                  </a:cubicBezTo>
                  <a:cubicBezTo>
                    <a:pt x="7672" y="12054"/>
                    <a:pt x="8274" y="11738"/>
                    <a:pt x="8890" y="11738"/>
                  </a:cubicBezTo>
                  <a:cubicBezTo>
                    <a:pt x="9222" y="11738"/>
                    <a:pt x="9558" y="11830"/>
                    <a:pt x="9874" y="12029"/>
                  </a:cubicBezTo>
                  <a:cubicBezTo>
                    <a:pt x="10741" y="12629"/>
                    <a:pt x="11075" y="13797"/>
                    <a:pt x="10608" y="14797"/>
                  </a:cubicBezTo>
                  <a:cubicBezTo>
                    <a:pt x="10208" y="15498"/>
                    <a:pt x="9540" y="16032"/>
                    <a:pt x="8740" y="16198"/>
                  </a:cubicBezTo>
                  <a:cubicBezTo>
                    <a:pt x="8006" y="16365"/>
                    <a:pt x="7506" y="17066"/>
                    <a:pt x="7606" y="17800"/>
                  </a:cubicBezTo>
                  <a:cubicBezTo>
                    <a:pt x="7706" y="18767"/>
                    <a:pt x="9307" y="19100"/>
                    <a:pt x="10007" y="19868"/>
                  </a:cubicBezTo>
                  <a:cubicBezTo>
                    <a:pt x="11142" y="21102"/>
                    <a:pt x="13610" y="21636"/>
                    <a:pt x="15245" y="21802"/>
                  </a:cubicBezTo>
                  <a:cubicBezTo>
                    <a:pt x="15698" y="21856"/>
                    <a:pt x="16012" y="21896"/>
                    <a:pt x="16249" y="21896"/>
                  </a:cubicBezTo>
                  <a:cubicBezTo>
                    <a:pt x="16745" y="21896"/>
                    <a:pt x="16907" y="21722"/>
                    <a:pt x="17313" y="21135"/>
                  </a:cubicBezTo>
                  <a:cubicBezTo>
                    <a:pt x="17385" y="21141"/>
                    <a:pt x="17457" y="21144"/>
                    <a:pt x="17530" y="21144"/>
                  </a:cubicBezTo>
                  <a:cubicBezTo>
                    <a:pt x="17891" y="21144"/>
                    <a:pt x="18252" y="21074"/>
                    <a:pt x="18614" y="20935"/>
                  </a:cubicBezTo>
                  <a:cubicBezTo>
                    <a:pt x="20682" y="20168"/>
                    <a:pt x="21883" y="18000"/>
                    <a:pt x="21449" y="15831"/>
                  </a:cubicBezTo>
                  <a:cubicBezTo>
                    <a:pt x="22950" y="15498"/>
                    <a:pt x="24118" y="14197"/>
                    <a:pt x="24218" y="12663"/>
                  </a:cubicBezTo>
                  <a:cubicBezTo>
                    <a:pt x="24251" y="11095"/>
                    <a:pt x="23250" y="9694"/>
                    <a:pt x="21749" y="9227"/>
                  </a:cubicBezTo>
                  <a:cubicBezTo>
                    <a:pt x="22616" y="7993"/>
                    <a:pt x="21883" y="6258"/>
                    <a:pt x="20382" y="5991"/>
                  </a:cubicBezTo>
                  <a:cubicBezTo>
                    <a:pt x="20248" y="5958"/>
                    <a:pt x="20115" y="5958"/>
                    <a:pt x="19981" y="5958"/>
                  </a:cubicBezTo>
                  <a:cubicBezTo>
                    <a:pt x="19915" y="5858"/>
                    <a:pt x="19814" y="5791"/>
                    <a:pt x="19748" y="5724"/>
                  </a:cubicBezTo>
                  <a:cubicBezTo>
                    <a:pt x="18580" y="4657"/>
                    <a:pt x="18447" y="3022"/>
                    <a:pt x="17079" y="2222"/>
                  </a:cubicBezTo>
                  <a:cubicBezTo>
                    <a:pt x="16405" y="1801"/>
                    <a:pt x="15638" y="1592"/>
                    <a:pt x="14871" y="1592"/>
                  </a:cubicBezTo>
                  <a:cubicBezTo>
                    <a:pt x="14120" y="1592"/>
                    <a:pt x="13370" y="1792"/>
                    <a:pt x="12709" y="2188"/>
                  </a:cubicBezTo>
                  <a:cubicBezTo>
                    <a:pt x="11809" y="1755"/>
                    <a:pt x="10975" y="1154"/>
                    <a:pt x="10074" y="721"/>
                  </a:cubicBezTo>
                  <a:cubicBezTo>
                    <a:pt x="9257" y="312"/>
                    <a:pt x="8343" y="1"/>
                    <a:pt x="746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8"/>
            <p:cNvSpPr/>
            <p:nvPr/>
          </p:nvSpPr>
          <p:spPr>
            <a:xfrm>
              <a:off x="5314800" y="1590750"/>
              <a:ext cx="206000" cy="184950"/>
            </a:xfrm>
            <a:custGeom>
              <a:rect b="b" l="l" r="r" t="t"/>
              <a:pathLst>
                <a:path extrusionOk="0" h="7398" w="8240">
                  <a:moveTo>
                    <a:pt x="8240" y="7272"/>
                  </a:moveTo>
                  <a:cubicBezTo>
                    <a:pt x="8238" y="7273"/>
                    <a:pt x="8071" y="7339"/>
                    <a:pt x="7739" y="7372"/>
                  </a:cubicBezTo>
                  <a:cubicBezTo>
                    <a:pt x="7906" y="7372"/>
                    <a:pt x="8073" y="7339"/>
                    <a:pt x="8240" y="7272"/>
                  </a:cubicBezTo>
                  <a:close/>
                  <a:moveTo>
                    <a:pt x="34" y="0"/>
                  </a:moveTo>
                  <a:cubicBezTo>
                    <a:pt x="0" y="167"/>
                    <a:pt x="0" y="334"/>
                    <a:pt x="0" y="501"/>
                  </a:cubicBezTo>
                  <a:cubicBezTo>
                    <a:pt x="67" y="1001"/>
                    <a:pt x="234" y="1435"/>
                    <a:pt x="534" y="1835"/>
                  </a:cubicBezTo>
                  <a:cubicBezTo>
                    <a:pt x="968" y="2402"/>
                    <a:pt x="1568" y="2802"/>
                    <a:pt x="2269" y="3003"/>
                  </a:cubicBezTo>
                  <a:cubicBezTo>
                    <a:pt x="2845" y="3141"/>
                    <a:pt x="3452" y="3215"/>
                    <a:pt x="4059" y="3215"/>
                  </a:cubicBezTo>
                  <a:cubicBezTo>
                    <a:pt x="4295" y="3215"/>
                    <a:pt x="4531" y="3204"/>
                    <a:pt x="4765" y="3181"/>
                  </a:cubicBezTo>
                  <a:lnTo>
                    <a:pt x="4765" y="3181"/>
                  </a:lnTo>
                  <a:cubicBezTo>
                    <a:pt x="4403" y="3979"/>
                    <a:pt x="4372" y="4908"/>
                    <a:pt x="4771" y="5738"/>
                  </a:cubicBezTo>
                  <a:cubicBezTo>
                    <a:pt x="5071" y="6405"/>
                    <a:pt x="5604" y="6905"/>
                    <a:pt x="6305" y="7172"/>
                  </a:cubicBezTo>
                  <a:cubicBezTo>
                    <a:pt x="6630" y="7322"/>
                    <a:pt x="6993" y="7397"/>
                    <a:pt x="7365" y="7397"/>
                  </a:cubicBezTo>
                  <a:cubicBezTo>
                    <a:pt x="7489" y="7397"/>
                    <a:pt x="7614" y="7389"/>
                    <a:pt x="7739" y="7372"/>
                  </a:cubicBezTo>
                  <a:lnTo>
                    <a:pt x="7739" y="7372"/>
                  </a:lnTo>
                  <a:cubicBezTo>
                    <a:pt x="7658" y="7378"/>
                    <a:pt x="7578" y="7381"/>
                    <a:pt x="7498" y="7381"/>
                  </a:cubicBezTo>
                  <a:cubicBezTo>
                    <a:pt x="7088" y="7381"/>
                    <a:pt x="6702" y="7307"/>
                    <a:pt x="6338" y="7139"/>
                  </a:cubicBezTo>
                  <a:cubicBezTo>
                    <a:pt x="5671" y="6872"/>
                    <a:pt x="5137" y="6372"/>
                    <a:pt x="4837" y="5704"/>
                  </a:cubicBezTo>
                  <a:cubicBezTo>
                    <a:pt x="4470" y="4904"/>
                    <a:pt x="4470" y="4003"/>
                    <a:pt x="4871" y="3203"/>
                  </a:cubicBezTo>
                  <a:lnTo>
                    <a:pt x="4904" y="3136"/>
                  </a:lnTo>
                  <a:lnTo>
                    <a:pt x="4937" y="3069"/>
                  </a:lnTo>
                  <a:lnTo>
                    <a:pt x="4871" y="3069"/>
                  </a:lnTo>
                  <a:cubicBezTo>
                    <a:pt x="4571" y="3104"/>
                    <a:pt x="4272" y="3122"/>
                    <a:pt x="3974" y="3122"/>
                  </a:cubicBezTo>
                  <a:cubicBezTo>
                    <a:pt x="3409" y="3122"/>
                    <a:pt x="2848" y="3055"/>
                    <a:pt x="2302" y="2902"/>
                  </a:cubicBezTo>
                  <a:cubicBezTo>
                    <a:pt x="1602" y="2736"/>
                    <a:pt x="1001" y="2335"/>
                    <a:pt x="568" y="1802"/>
                  </a:cubicBezTo>
                  <a:cubicBezTo>
                    <a:pt x="301" y="1435"/>
                    <a:pt x="101" y="968"/>
                    <a:pt x="34" y="501"/>
                  </a:cubicBezTo>
                  <a:cubicBezTo>
                    <a:pt x="34" y="334"/>
                    <a:pt x="34" y="167"/>
                    <a:pt x="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8"/>
            <p:cNvSpPr/>
            <p:nvPr/>
          </p:nvSpPr>
          <p:spPr>
            <a:xfrm>
              <a:off x="5413200" y="1510575"/>
              <a:ext cx="215175" cy="182775"/>
            </a:xfrm>
            <a:custGeom>
              <a:rect b="b" l="l" r="r" t="t"/>
              <a:pathLst>
                <a:path extrusionOk="0" h="7311" w="8607">
                  <a:moveTo>
                    <a:pt x="1726" y="1"/>
                  </a:moveTo>
                  <a:cubicBezTo>
                    <a:pt x="1674" y="1"/>
                    <a:pt x="1621" y="2"/>
                    <a:pt x="1568" y="5"/>
                  </a:cubicBezTo>
                  <a:cubicBezTo>
                    <a:pt x="1135" y="38"/>
                    <a:pt x="734" y="139"/>
                    <a:pt x="368" y="339"/>
                  </a:cubicBezTo>
                  <a:cubicBezTo>
                    <a:pt x="234" y="405"/>
                    <a:pt x="101" y="472"/>
                    <a:pt x="1" y="572"/>
                  </a:cubicBezTo>
                  <a:cubicBezTo>
                    <a:pt x="1" y="577"/>
                    <a:pt x="3" y="579"/>
                    <a:pt x="8" y="579"/>
                  </a:cubicBezTo>
                  <a:cubicBezTo>
                    <a:pt x="38" y="579"/>
                    <a:pt x="169" y="488"/>
                    <a:pt x="401" y="372"/>
                  </a:cubicBezTo>
                  <a:cubicBezTo>
                    <a:pt x="768" y="172"/>
                    <a:pt x="1168" y="72"/>
                    <a:pt x="1568" y="72"/>
                  </a:cubicBezTo>
                  <a:cubicBezTo>
                    <a:pt x="1618" y="69"/>
                    <a:pt x="1669" y="68"/>
                    <a:pt x="1719" y="68"/>
                  </a:cubicBezTo>
                  <a:cubicBezTo>
                    <a:pt x="2274" y="68"/>
                    <a:pt x="2844" y="236"/>
                    <a:pt x="3303" y="572"/>
                  </a:cubicBezTo>
                  <a:cubicBezTo>
                    <a:pt x="3903" y="1039"/>
                    <a:pt x="4304" y="1706"/>
                    <a:pt x="4437" y="2474"/>
                  </a:cubicBezTo>
                  <a:lnTo>
                    <a:pt x="4437" y="2540"/>
                  </a:lnTo>
                  <a:lnTo>
                    <a:pt x="4470" y="2507"/>
                  </a:lnTo>
                  <a:cubicBezTo>
                    <a:pt x="4804" y="2373"/>
                    <a:pt x="5171" y="2307"/>
                    <a:pt x="5538" y="2307"/>
                  </a:cubicBezTo>
                  <a:cubicBezTo>
                    <a:pt x="6472" y="2307"/>
                    <a:pt x="7306" y="2740"/>
                    <a:pt x="7873" y="3441"/>
                  </a:cubicBezTo>
                  <a:cubicBezTo>
                    <a:pt x="8307" y="4041"/>
                    <a:pt x="8507" y="4775"/>
                    <a:pt x="8440" y="5509"/>
                  </a:cubicBezTo>
                  <a:cubicBezTo>
                    <a:pt x="8373" y="6009"/>
                    <a:pt x="8206" y="6476"/>
                    <a:pt x="7906" y="6877"/>
                  </a:cubicBezTo>
                  <a:cubicBezTo>
                    <a:pt x="7806" y="7010"/>
                    <a:pt x="7706" y="7177"/>
                    <a:pt x="7573" y="7310"/>
                  </a:cubicBezTo>
                  <a:cubicBezTo>
                    <a:pt x="7706" y="7177"/>
                    <a:pt x="7840" y="7043"/>
                    <a:pt x="7973" y="6910"/>
                  </a:cubicBezTo>
                  <a:cubicBezTo>
                    <a:pt x="8240" y="6476"/>
                    <a:pt x="8440" y="6009"/>
                    <a:pt x="8507" y="5509"/>
                  </a:cubicBezTo>
                  <a:cubicBezTo>
                    <a:pt x="8607" y="4742"/>
                    <a:pt x="8407" y="4008"/>
                    <a:pt x="7940" y="3374"/>
                  </a:cubicBezTo>
                  <a:cubicBezTo>
                    <a:pt x="7373" y="2640"/>
                    <a:pt x="6505" y="2240"/>
                    <a:pt x="5571" y="2240"/>
                  </a:cubicBezTo>
                  <a:cubicBezTo>
                    <a:pt x="5505" y="2234"/>
                    <a:pt x="5439" y="2232"/>
                    <a:pt x="5374" y="2232"/>
                  </a:cubicBezTo>
                  <a:cubicBezTo>
                    <a:pt x="5069" y="2232"/>
                    <a:pt x="4782" y="2293"/>
                    <a:pt x="4496" y="2414"/>
                  </a:cubicBezTo>
                  <a:lnTo>
                    <a:pt x="4496" y="2414"/>
                  </a:lnTo>
                  <a:cubicBezTo>
                    <a:pt x="4382" y="1638"/>
                    <a:pt x="3954" y="961"/>
                    <a:pt x="3336" y="505"/>
                  </a:cubicBezTo>
                  <a:cubicBezTo>
                    <a:pt x="2847" y="169"/>
                    <a:pt x="2302" y="1"/>
                    <a:pt x="172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8"/>
            <p:cNvSpPr/>
            <p:nvPr/>
          </p:nvSpPr>
          <p:spPr>
            <a:xfrm>
              <a:off x="5359000" y="1814250"/>
              <a:ext cx="150125" cy="36175"/>
            </a:xfrm>
            <a:custGeom>
              <a:rect b="b" l="l" r="r" t="t"/>
              <a:pathLst>
                <a:path extrusionOk="0" h="1447" w="6005">
                  <a:moveTo>
                    <a:pt x="0" y="0"/>
                  </a:moveTo>
                  <a:lnTo>
                    <a:pt x="0" y="0"/>
                  </a:lnTo>
                  <a:cubicBezTo>
                    <a:pt x="34" y="100"/>
                    <a:pt x="67" y="167"/>
                    <a:pt x="134" y="234"/>
                  </a:cubicBezTo>
                  <a:cubicBezTo>
                    <a:pt x="501" y="767"/>
                    <a:pt x="1034" y="1134"/>
                    <a:pt x="1668" y="1268"/>
                  </a:cubicBezTo>
                  <a:cubicBezTo>
                    <a:pt x="1844" y="1306"/>
                    <a:pt x="2024" y="1325"/>
                    <a:pt x="2204" y="1325"/>
                  </a:cubicBezTo>
                  <a:cubicBezTo>
                    <a:pt x="2787" y="1325"/>
                    <a:pt x="3369" y="1125"/>
                    <a:pt x="3825" y="739"/>
                  </a:cubicBezTo>
                  <a:lnTo>
                    <a:pt x="3825" y="739"/>
                  </a:lnTo>
                  <a:cubicBezTo>
                    <a:pt x="3993" y="1021"/>
                    <a:pt x="4251" y="1239"/>
                    <a:pt x="4570" y="1334"/>
                  </a:cubicBezTo>
                  <a:cubicBezTo>
                    <a:pt x="4770" y="1409"/>
                    <a:pt x="4971" y="1447"/>
                    <a:pt x="5171" y="1447"/>
                  </a:cubicBezTo>
                  <a:cubicBezTo>
                    <a:pt x="5237" y="1447"/>
                    <a:pt x="5304" y="1443"/>
                    <a:pt x="5371" y="1434"/>
                  </a:cubicBezTo>
                  <a:cubicBezTo>
                    <a:pt x="5538" y="1401"/>
                    <a:pt x="5704" y="1368"/>
                    <a:pt x="5871" y="1268"/>
                  </a:cubicBezTo>
                  <a:cubicBezTo>
                    <a:pt x="5905" y="1234"/>
                    <a:pt x="5971" y="1201"/>
                    <a:pt x="6005" y="1168"/>
                  </a:cubicBezTo>
                  <a:lnTo>
                    <a:pt x="6005" y="1168"/>
                  </a:lnTo>
                  <a:cubicBezTo>
                    <a:pt x="5805" y="1268"/>
                    <a:pt x="5604" y="1334"/>
                    <a:pt x="5371" y="1368"/>
                  </a:cubicBezTo>
                  <a:cubicBezTo>
                    <a:pt x="5304" y="1376"/>
                    <a:pt x="5237" y="1380"/>
                    <a:pt x="5171" y="1380"/>
                  </a:cubicBezTo>
                  <a:cubicBezTo>
                    <a:pt x="4973" y="1380"/>
                    <a:pt x="4779" y="1343"/>
                    <a:pt x="4604" y="1268"/>
                  </a:cubicBezTo>
                  <a:cubicBezTo>
                    <a:pt x="4303" y="1134"/>
                    <a:pt x="4037" y="934"/>
                    <a:pt x="3870" y="634"/>
                  </a:cubicBezTo>
                  <a:lnTo>
                    <a:pt x="3870" y="601"/>
                  </a:lnTo>
                  <a:lnTo>
                    <a:pt x="3803" y="634"/>
                  </a:lnTo>
                  <a:cubicBezTo>
                    <a:pt x="3570" y="834"/>
                    <a:pt x="3303" y="1001"/>
                    <a:pt x="2969" y="1101"/>
                  </a:cubicBezTo>
                  <a:cubicBezTo>
                    <a:pt x="2702" y="1190"/>
                    <a:pt x="2406" y="1234"/>
                    <a:pt x="2109" y="1234"/>
                  </a:cubicBezTo>
                  <a:cubicBezTo>
                    <a:pt x="1961" y="1234"/>
                    <a:pt x="1813" y="1223"/>
                    <a:pt x="1668" y="1201"/>
                  </a:cubicBezTo>
                  <a:cubicBezTo>
                    <a:pt x="1301" y="1101"/>
                    <a:pt x="968" y="967"/>
                    <a:pt x="701" y="734"/>
                  </a:cubicBezTo>
                  <a:cubicBezTo>
                    <a:pt x="401" y="534"/>
                    <a:pt x="167" y="300"/>
                    <a:pt x="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8"/>
            <p:cNvSpPr/>
            <p:nvPr/>
          </p:nvSpPr>
          <p:spPr>
            <a:xfrm>
              <a:off x="5492425" y="1696250"/>
              <a:ext cx="182550" cy="159675"/>
            </a:xfrm>
            <a:custGeom>
              <a:rect b="b" l="l" r="r" t="t"/>
              <a:pathLst>
                <a:path extrusionOk="0" h="6387" w="7302">
                  <a:moveTo>
                    <a:pt x="5051" y="1"/>
                  </a:moveTo>
                  <a:cubicBezTo>
                    <a:pt x="4329" y="1"/>
                    <a:pt x="3236" y="617"/>
                    <a:pt x="3236" y="617"/>
                  </a:cubicBezTo>
                  <a:cubicBezTo>
                    <a:pt x="3103" y="417"/>
                    <a:pt x="2936" y="284"/>
                    <a:pt x="2736" y="250"/>
                  </a:cubicBezTo>
                  <a:cubicBezTo>
                    <a:pt x="2632" y="233"/>
                    <a:pt x="2531" y="225"/>
                    <a:pt x="2433" y="225"/>
                  </a:cubicBezTo>
                  <a:cubicBezTo>
                    <a:pt x="975" y="225"/>
                    <a:pt x="106" y="1994"/>
                    <a:pt x="1168" y="3119"/>
                  </a:cubicBezTo>
                  <a:cubicBezTo>
                    <a:pt x="167" y="3719"/>
                    <a:pt x="1" y="5120"/>
                    <a:pt x="868" y="5921"/>
                  </a:cubicBezTo>
                  <a:cubicBezTo>
                    <a:pt x="1210" y="6237"/>
                    <a:pt x="1630" y="6386"/>
                    <a:pt x="2046" y="6386"/>
                  </a:cubicBezTo>
                  <a:cubicBezTo>
                    <a:pt x="2684" y="6386"/>
                    <a:pt x="3313" y="6034"/>
                    <a:pt x="3636" y="5387"/>
                  </a:cubicBezTo>
                  <a:cubicBezTo>
                    <a:pt x="4022" y="5799"/>
                    <a:pt x="4477" y="5974"/>
                    <a:pt x="4918" y="5974"/>
                  </a:cubicBezTo>
                  <a:cubicBezTo>
                    <a:pt x="6159" y="5974"/>
                    <a:pt x="7301" y="4596"/>
                    <a:pt x="6539" y="3219"/>
                  </a:cubicBezTo>
                  <a:cubicBezTo>
                    <a:pt x="7072" y="2752"/>
                    <a:pt x="7239" y="1951"/>
                    <a:pt x="6905" y="1318"/>
                  </a:cubicBezTo>
                  <a:cubicBezTo>
                    <a:pt x="6605" y="617"/>
                    <a:pt x="5971" y="150"/>
                    <a:pt x="5238" y="17"/>
                  </a:cubicBezTo>
                  <a:cubicBezTo>
                    <a:pt x="5179" y="6"/>
                    <a:pt x="5117" y="1"/>
                    <a:pt x="5051" y="1"/>
                  </a:cubicBez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8"/>
            <p:cNvSpPr/>
            <p:nvPr/>
          </p:nvSpPr>
          <p:spPr>
            <a:xfrm>
              <a:off x="5511600" y="1732525"/>
              <a:ext cx="47575" cy="29200"/>
            </a:xfrm>
            <a:custGeom>
              <a:rect b="b" l="l" r="r" t="t"/>
              <a:pathLst>
                <a:path extrusionOk="0" h="1168" w="1903">
                  <a:moveTo>
                    <a:pt x="1" y="0"/>
                  </a:moveTo>
                  <a:cubicBezTo>
                    <a:pt x="1" y="33"/>
                    <a:pt x="134" y="0"/>
                    <a:pt x="334" y="67"/>
                  </a:cubicBezTo>
                  <a:cubicBezTo>
                    <a:pt x="601" y="100"/>
                    <a:pt x="835" y="200"/>
                    <a:pt x="1068" y="367"/>
                  </a:cubicBezTo>
                  <a:cubicBezTo>
                    <a:pt x="1368" y="567"/>
                    <a:pt x="1669" y="834"/>
                    <a:pt x="1902" y="1168"/>
                  </a:cubicBezTo>
                  <a:cubicBezTo>
                    <a:pt x="1869" y="1068"/>
                    <a:pt x="1802" y="967"/>
                    <a:pt x="1702" y="867"/>
                  </a:cubicBezTo>
                  <a:cubicBezTo>
                    <a:pt x="1535" y="667"/>
                    <a:pt x="1335" y="467"/>
                    <a:pt x="1102" y="300"/>
                  </a:cubicBezTo>
                  <a:cubicBezTo>
                    <a:pt x="868" y="167"/>
                    <a:pt x="601" y="67"/>
                    <a:pt x="3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
            <p:cNvSpPr/>
            <p:nvPr/>
          </p:nvSpPr>
          <p:spPr>
            <a:xfrm>
              <a:off x="5558300" y="1702500"/>
              <a:ext cx="19200" cy="54225"/>
            </a:xfrm>
            <a:custGeom>
              <a:rect b="b" l="l" r="r" t="t"/>
              <a:pathLst>
                <a:path extrusionOk="0" h="2169" w="768">
                  <a:moveTo>
                    <a:pt x="1" y="0"/>
                  </a:moveTo>
                  <a:cubicBezTo>
                    <a:pt x="201" y="334"/>
                    <a:pt x="368" y="667"/>
                    <a:pt x="501" y="1034"/>
                  </a:cubicBezTo>
                  <a:cubicBezTo>
                    <a:pt x="635" y="1401"/>
                    <a:pt x="668" y="1768"/>
                    <a:pt x="668" y="2168"/>
                  </a:cubicBezTo>
                  <a:cubicBezTo>
                    <a:pt x="768" y="1768"/>
                    <a:pt x="735" y="1368"/>
                    <a:pt x="601" y="1001"/>
                  </a:cubicBezTo>
                  <a:cubicBezTo>
                    <a:pt x="501" y="734"/>
                    <a:pt x="368" y="467"/>
                    <a:pt x="201" y="267"/>
                  </a:cubicBezTo>
                  <a:cubicBezTo>
                    <a:pt x="168" y="167"/>
                    <a:pt x="67" y="67"/>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8"/>
            <p:cNvSpPr/>
            <p:nvPr/>
          </p:nvSpPr>
          <p:spPr>
            <a:xfrm>
              <a:off x="5590825" y="1699150"/>
              <a:ext cx="15050" cy="42575"/>
            </a:xfrm>
            <a:custGeom>
              <a:rect b="b" l="l" r="r" t="t"/>
              <a:pathLst>
                <a:path extrusionOk="0" h="1703" w="602">
                  <a:moveTo>
                    <a:pt x="401" y="1"/>
                  </a:moveTo>
                  <a:lnTo>
                    <a:pt x="401" y="1"/>
                  </a:lnTo>
                  <a:cubicBezTo>
                    <a:pt x="468" y="301"/>
                    <a:pt x="468" y="601"/>
                    <a:pt x="434" y="901"/>
                  </a:cubicBezTo>
                  <a:cubicBezTo>
                    <a:pt x="334" y="1168"/>
                    <a:pt x="201" y="1469"/>
                    <a:pt x="1" y="1702"/>
                  </a:cubicBezTo>
                  <a:cubicBezTo>
                    <a:pt x="268" y="1502"/>
                    <a:pt x="434" y="1235"/>
                    <a:pt x="501" y="901"/>
                  </a:cubicBezTo>
                  <a:cubicBezTo>
                    <a:pt x="601" y="601"/>
                    <a:pt x="568" y="268"/>
                    <a:pt x="4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8"/>
            <p:cNvSpPr/>
            <p:nvPr/>
          </p:nvSpPr>
          <p:spPr>
            <a:xfrm>
              <a:off x="5615025" y="1700000"/>
              <a:ext cx="24200" cy="42550"/>
            </a:xfrm>
            <a:custGeom>
              <a:rect b="b" l="l" r="r" t="t"/>
              <a:pathLst>
                <a:path extrusionOk="0" h="1702" w="968">
                  <a:moveTo>
                    <a:pt x="867" y="0"/>
                  </a:moveTo>
                  <a:cubicBezTo>
                    <a:pt x="867" y="0"/>
                    <a:pt x="867" y="134"/>
                    <a:pt x="867" y="300"/>
                  </a:cubicBezTo>
                  <a:cubicBezTo>
                    <a:pt x="867" y="534"/>
                    <a:pt x="801" y="767"/>
                    <a:pt x="701" y="1001"/>
                  </a:cubicBezTo>
                  <a:cubicBezTo>
                    <a:pt x="534" y="1301"/>
                    <a:pt x="300" y="1535"/>
                    <a:pt x="0" y="1701"/>
                  </a:cubicBezTo>
                  <a:cubicBezTo>
                    <a:pt x="100" y="1668"/>
                    <a:pt x="200" y="1635"/>
                    <a:pt x="267" y="1601"/>
                  </a:cubicBezTo>
                  <a:cubicBezTo>
                    <a:pt x="500" y="1468"/>
                    <a:pt x="667" y="1268"/>
                    <a:pt x="801" y="1034"/>
                  </a:cubicBezTo>
                  <a:cubicBezTo>
                    <a:pt x="934" y="734"/>
                    <a:pt x="967" y="334"/>
                    <a:pt x="8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8"/>
            <p:cNvSpPr/>
            <p:nvPr/>
          </p:nvSpPr>
          <p:spPr>
            <a:xfrm>
              <a:off x="5506600" y="1782325"/>
              <a:ext cx="40050" cy="6100"/>
            </a:xfrm>
            <a:custGeom>
              <a:rect b="b" l="l" r="r" t="t"/>
              <a:pathLst>
                <a:path extrusionOk="0" h="244" w="1602">
                  <a:moveTo>
                    <a:pt x="946" y="1"/>
                  </a:moveTo>
                  <a:cubicBezTo>
                    <a:pt x="897" y="1"/>
                    <a:pt x="848" y="4"/>
                    <a:pt x="801" y="10"/>
                  </a:cubicBezTo>
                  <a:cubicBezTo>
                    <a:pt x="534" y="10"/>
                    <a:pt x="234" y="76"/>
                    <a:pt x="1" y="243"/>
                  </a:cubicBezTo>
                  <a:cubicBezTo>
                    <a:pt x="267" y="176"/>
                    <a:pt x="534" y="110"/>
                    <a:pt x="801" y="110"/>
                  </a:cubicBezTo>
                  <a:cubicBezTo>
                    <a:pt x="1068" y="110"/>
                    <a:pt x="1335" y="110"/>
                    <a:pt x="1602" y="143"/>
                  </a:cubicBezTo>
                  <a:cubicBezTo>
                    <a:pt x="1410" y="61"/>
                    <a:pt x="1172" y="1"/>
                    <a:pt x="9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
            <p:cNvSpPr/>
            <p:nvPr/>
          </p:nvSpPr>
          <p:spPr>
            <a:xfrm>
              <a:off x="5506600" y="1808100"/>
              <a:ext cx="36725" cy="27025"/>
            </a:xfrm>
            <a:custGeom>
              <a:rect b="b" l="l" r="r" t="t"/>
              <a:pathLst>
                <a:path extrusionOk="0" h="1081" w="1469">
                  <a:moveTo>
                    <a:pt x="1160" y="0"/>
                  </a:moveTo>
                  <a:cubicBezTo>
                    <a:pt x="931" y="0"/>
                    <a:pt x="708" y="75"/>
                    <a:pt x="501" y="213"/>
                  </a:cubicBezTo>
                  <a:cubicBezTo>
                    <a:pt x="334" y="380"/>
                    <a:pt x="167" y="580"/>
                    <a:pt x="101" y="780"/>
                  </a:cubicBezTo>
                  <a:cubicBezTo>
                    <a:pt x="34" y="880"/>
                    <a:pt x="1" y="980"/>
                    <a:pt x="1" y="1080"/>
                  </a:cubicBezTo>
                  <a:cubicBezTo>
                    <a:pt x="67" y="980"/>
                    <a:pt x="101" y="913"/>
                    <a:pt x="134" y="813"/>
                  </a:cubicBezTo>
                  <a:cubicBezTo>
                    <a:pt x="234" y="613"/>
                    <a:pt x="401" y="446"/>
                    <a:pt x="568" y="279"/>
                  </a:cubicBezTo>
                  <a:cubicBezTo>
                    <a:pt x="835" y="113"/>
                    <a:pt x="1168" y="46"/>
                    <a:pt x="1468" y="46"/>
                  </a:cubicBezTo>
                  <a:cubicBezTo>
                    <a:pt x="1365" y="15"/>
                    <a:pt x="1262" y="0"/>
                    <a:pt x="11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8"/>
            <p:cNvSpPr/>
            <p:nvPr/>
          </p:nvSpPr>
          <p:spPr>
            <a:xfrm>
              <a:off x="5631700" y="1701700"/>
              <a:ext cx="175975" cy="110900"/>
            </a:xfrm>
            <a:custGeom>
              <a:rect b="b" l="l" r="r" t="t"/>
              <a:pathLst>
                <a:path extrusionOk="0" h="4436" w="7039">
                  <a:moveTo>
                    <a:pt x="3923" y="0"/>
                  </a:moveTo>
                  <a:cubicBezTo>
                    <a:pt x="3682" y="0"/>
                    <a:pt x="3441" y="22"/>
                    <a:pt x="3202" y="66"/>
                  </a:cubicBezTo>
                  <a:cubicBezTo>
                    <a:pt x="2602" y="166"/>
                    <a:pt x="2002" y="366"/>
                    <a:pt x="1468" y="599"/>
                  </a:cubicBezTo>
                  <a:cubicBezTo>
                    <a:pt x="1001" y="833"/>
                    <a:pt x="634" y="1033"/>
                    <a:pt x="367" y="1166"/>
                  </a:cubicBezTo>
                  <a:lnTo>
                    <a:pt x="67" y="1333"/>
                  </a:lnTo>
                  <a:cubicBezTo>
                    <a:pt x="0" y="1367"/>
                    <a:pt x="0" y="1400"/>
                    <a:pt x="0" y="1400"/>
                  </a:cubicBezTo>
                  <a:lnTo>
                    <a:pt x="100" y="1333"/>
                  </a:lnTo>
                  <a:lnTo>
                    <a:pt x="400" y="1200"/>
                  </a:lnTo>
                  <a:cubicBezTo>
                    <a:pt x="634" y="1066"/>
                    <a:pt x="1001" y="866"/>
                    <a:pt x="1468" y="666"/>
                  </a:cubicBezTo>
                  <a:cubicBezTo>
                    <a:pt x="2035" y="433"/>
                    <a:pt x="2602" y="232"/>
                    <a:pt x="3202" y="132"/>
                  </a:cubicBezTo>
                  <a:cubicBezTo>
                    <a:pt x="3416" y="103"/>
                    <a:pt x="3630" y="88"/>
                    <a:pt x="3843" y="88"/>
                  </a:cubicBezTo>
                  <a:cubicBezTo>
                    <a:pt x="4359" y="88"/>
                    <a:pt x="4865" y="177"/>
                    <a:pt x="5337" y="366"/>
                  </a:cubicBezTo>
                  <a:cubicBezTo>
                    <a:pt x="6038" y="666"/>
                    <a:pt x="6538" y="1200"/>
                    <a:pt x="6805" y="1900"/>
                  </a:cubicBezTo>
                  <a:cubicBezTo>
                    <a:pt x="7005" y="2467"/>
                    <a:pt x="6938" y="3101"/>
                    <a:pt x="6605" y="3601"/>
                  </a:cubicBezTo>
                  <a:cubicBezTo>
                    <a:pt x="6371" y="3935"/>
                    <a:pt x="6038" y="4202"/>
                    <a:pt x="5671" y="4335"/>
                  </a:cubicBezTo>
                  <a:cubicBezTo>
                    <a:pt x="5537" y="4369"/>
                    <a:pt x="5404" y="4402"/>
                    <a:pt x="5271" y="4435"/>
                  </a:cubicBezTo>
                  <a:cubicBezTo>
                    <a:pt x="5404" y="4435"/>
                    <a:pt x="5537" y="4402"/>
                    <a:pt x="5671" y="4369"/>
                  </a:cubicBezTo>
                  <a:cubicBezTo>
                    <a:pt x="6071" y="4235"/>
                    <a:pt x="6405" y="3968"/>
                    <a:pt x="6638" y="3635"/>
                  </a:cubicBezTo>
                  <a:cubicBezTo>
                    <a:pt x="6805" y="3401"/>
                    <a:pt x="6938" y="3134"/>
                    <a:pt x="6972" y="2834"/>
                  </a:cubicBezTo>
                  <a:cubicBezTo>
                    <a:pt x="7039" y="2534"/>
                    <a:pt x="7005" y="2200"/>
                    <a:pt x="6872" y="1867"/>
                  </a:cubicBezTo>
                  <a:cubicBezTo>
                    <a:pt x="6638" y="1166"/>
                    <a:pt x="6071" y="599"/>
                    <a:pt x="5371" y="299"/>
                  </a:cubicBezTo>
                  <a:cubicBezTo>
                    <a:pt x="4920" y="96"/>
                    <a:pt x="4424" y="0"/>
                    <a:pt x="39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8"/>
            <p:cNvSpPr/>
            <p:nvPr/>
          </p:nvSpPr>
          <p:spPr>
            <a:xfrm>
              <a:off x="5500075" y="1702175"/>
              <a:ext cx="311775" cy="292850"/>
            </a:xfrm>
            <a:custGeom>
              <a:rect b="b" l="l" r="r" t="t"/>
              <a:pathLst>
                <a:path extrusionOk="0" h="11714" w="12471">
                  <a:moveTo>
                    <a:pt x="9078" y="1"/>
                  </a:moveTo>
                  <a:cubicBezTo>
                    <a:pt x="8974" y="1"/>
                    <a:pt x="8871" y="5"/>
                    <a:pt x="8768" y="13"/>
                  </a:cubicBezTo>
                  <a:cubicBezTo>
                    <a:pt x="7533" y="113"/>
                    <a:pt x="6399" y="680"/>
                    <a:pt x="5365" y="1348"/>
                  </a:cubicBezTo>
                  <a:cubicBezTo>
                    <a:pt x="5140" y="1256"/>
                    <a:pt x="4905" y="1212"/>
                    <a:pt x="4671" y="1212"/>
                  </a:cubicBezTo>
                  <a:cubicBezTo>
                    <a:pt x="3971" y="1212"/>
                    <a:pt x="3289" y="1606"/>
                    <a:pt x="2964" y="2282"/>
                  </a:cubicBezTo>
                  <a:cubicBezTo>
                    <a:pt x="2855" y="2266"/>
                    <a:pt x="2750" y="2259"/>
                    <a:pt x="2648" y="2259"/>
                  </a:cubicBezTo>
                  <a:cubicBezTo>
                    <a:pt x="508" y="2259"/>
                    <a:pt x="0" y="5476"/>
                    <a:pt x="2230" y="6018"/>
                  </a:cubicBezTo>
                  <a:cubicBezTo>
                    <a:pt x="595" y="7318"/>
                    <a:pt x="662" y="9820"/>
                    <a:pt x="2330" y="11088"/>
                  </a:cubicBezTo>
                  <a:cubicBezTo>
                    <a:pt x="2906" y="11514"/>
                    <a:pt x="3570" y="11714"/>
                    <a:pt x="4225" y="11714"/>
                  </a:cubicBezTo>
                  <a:cubicBezTo>
                    <a:pt x="5466" y="11714"/>
                    <a:pt x="6676" y="10998"/>
                    <a:pt x="7200" y="9754"/>
                  </a:cubicBezTo>
                  <a:cubicBezTo>
                    <a:pt x="7685" y="10024"/>
                    <a:pt x="8216" y="10154"/>
                    <a:pt x="8742" y="10154"/>
                  </a:cubicBezTo>
                  <a:cubicBezTo>
                    <a:pt x="9772" y="10154"/>
                    <a:pt x="10785" y="9658"/>
                    <a:pt x="11403" y="8753"/>
                  </a:cubicBezTo>
                  <a:cubicBezTo>
                    <a:pt x="12337" y="7352"/>
                    <a:pt x="12037" y="5484"/>
                    <a:pt x="10702" y="4483"/>
                  </a:cubicBezTo>
                  <a:cubicBezTo>
                    <a:pt x="11937" y="4216"/>
                    <a:pt x="12470" y="2615"/>
                    <a:pt x="11903" y="1514"/>
                  </a:cubicBezTo>
                  <a:cubicBezTo>
                    <a:pt x="11383" y="505"/>
                    <a:pt x="10219" y="1"/>
                    <a:pt x="907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8"/>
            <p:cNvSpPr/>
            <p:nvPr/>
          </p:nvSpPr>
          <p:spPr>
            <a:xfrm>
              <a:off x="5503400" y="1758025"/>
              <a:ext cx="294275" cy="169875"/>
            </a:xfrm>
            <a:custGeom>
              <a:rect b="b" l="l" r="r" t="t"/>
              <a:pathLst>
                <a:path extrusionOk="0" h="6795" w="11771">
                  <a:moveTo>
                    <a:pt x="2555" y="0"/>
                  </a:moveTo>
                  <a:cubicBezTo>
                    <a:pt x="2511" y="0"/>
                    <a:pt x="2469" y="4"/>
                    <a:pt x="2430" y="14"/>
                  </a:cubicBezTo>
                  <a:cubicBezTo>
                    <a:pt x="1963" y="48"/>
                    <a:pt x="1530" y="248"/>
                    <a:pt x="1196" y="581"/>
                  </a:cubicBezTo>
                  <a:cubicBezTo>
                    <a:pt x="1" y="1838"/>
                    <a:pt x="974" y="3798"/>
                    <a:pt x="2536" y="3798"/>
                  </a:cubicBezTo>
                  <a:cubicBezTo>
                    <a:pt x="2639" y="3798"/>
                    <a:pt x="2745" y="3790"/>
                    <a:pt x="2852" y="3772"/>
                  </a:cubicBezTo>
                  <a:lnTo>
                    <a:pt x="2852" y="3772"/>
                  </a:lnTo>
                  <a:cubicBezTo>
                    <a:pt x="2704" y="3959"/>
                    <a:pt x="2630" y="4193"/>
                    <a:pt x="2630" y="4451"/>
                  </a:cubicBezTo>
                  <a:cubicBezTo>
                    <a:pt x="2630" y="4751"/>
                    <a:pt x="2697" y="5018"/>
                    <a:pt x="2831" y="5285"/>
                  </a:cubicBezTo>
                  <a:cubicBezTo>
                    <a:pt x="3097" y="5818"/>
                    <a:pt x="3531" y="6252"/>
                    <a:pt x="4065" y="6519"/>
                  </a:cubicBezTo>
                  <a:cubicBezTo>
                    <a:pt x="4382" y="6702"/>
                    <a:pt x="4740" y="6794"/>
                    <a:pt x="5099" y="6794"/>
                  </a:cubicBezTo>
                  <a:cubicBezTo>
                    <a:pt x="5457" y="6794"/>
                    <a:pt x="5816" y="6702"/>
                    <a:pt x="6133" y="6519"/>
                  </a:cubicBezTo>
                  <a:cubicBezTo>
                    <a:pt x="6700" y="6235"/>
                    <a:pt x="7088" y="5685"/>
                    <a:pt x="7158" y="5035"/>
                  </a:cubicBezTo>
                  <a:lnTo>
                    <a:pt x="7158" y="5035"/>
                  </a:lnTo>
                  <a:cubicBezTo>
                    <a:pt x="7624" y="5689"/>
                    <a:pt x="8301" y="6125"/>
                    <a:pt x="9102" y="6285"/>
                  </a:cubicBezTo>
                  <a:cubicBezTo>
                    <a:pt x="9281" y="6325"/>
                    <a:pt x="9466" y="6344"/>
                    <a:pt x="9653" y="6344"/>
                  </a:cubicBezTo>
                  <a:cubicBezTo>
                    <a:pt x="10091" y="6344"/>
                    <a:pt x="10539" y="6239"/>
                    <a:pt x="10936" y="6052"/>
                  </a:cubicBezTo>
                  <a:cubicBezTo>
                    <a:pt x="11337" y="5885"/>
                    <a:pt x="11603" y="5551"/>
                    <a:pt x="11737" y="5118"/>
                  </a:cubicBezTo>
                  <a:cubicBezTo>
                    <a:pt x="11770" y="4984"/>
                    <a:pt x="11770" y="4818"/>
                    <a:pt x="11737" y="4684"/>
                  </a:cubicBezTo>
                  <a:cubicBezTo>
                    <a:pt x="11737" y="4851"/>
                    <a:pt x="11737" y="4984"/>
                    <a:pt x="11704" y="5151"/>
                  </a:cubicBezTo>
                  <a:cubicBezTo>
                    <a:pt x="11603" y="5551"/>
                    <a:pt x="11303" y="5852"/>
                    <a:pt x="10936" y="6018"/>
                  </a:cubicBezTo>
                  <a:cubicBezTo>
                    <a:pt x="10558" y="6196"/>
                    <a:pt x="10151" y="6300"/>
                    <a:pt x="9733" y="6300"/>
                  </a:cubicBezTo>
                  <a:cubicBezTo>
                    <a:pt x="9524" y="6300"/>
                    <a:pt x="9313" y="6274"/>
                    <a:pt x="9102" y="6219"/>
                  </a:cubicBezTo>
                  <a:cubicBezTo>
                    <a:pt x="8334" y="6085"/>
                    <a:pt x="7634" y="5618"/>
                    <a:pt x="7167" y="4951"/>
                  </a:cubicBezTo>
                  <a:lnTo>
                    <a:pt x="7165" y="4948"/>
                  </a:lnTo>
                  <a:lnTo>
                    <a:pt x="7165" y="4948"/>
                  </a:lnTo>
                  <a:cubicBezTo>
                    <a:pt x="7166" y="4938"/>
                    <a:pt x="7167" y="4928"/>
                    <a:pt x="7167" y="4918"/>
                  </a:cubicBezTo>
                  <a:lnTo>
                    <a:pt x="7167" y="4918"/>
                  </a:lnTo>
                  <a:lnTo>
                    <a:pt x="7154" y="4924"/>
                  </a:lnTo>
                  <a:lnTo>
                    <a:pt x="7100" y="4818"/>
                  </a:lnTo>
                  <a:lnTo>
                    <a:pt x="7100" y="4951"/>
                  </a:lnTo>
                  <a:cubicBezTo>
                    <a:pt x="7067" y="5618"/>
                    <a:pt x="6667" y="6185"/>
                    <a:pt x="6100" y="6485"/>
                  </a:cubicBezTo>
                  <a:cubicBezTo>
                    <a:pt x="5799" y="6652"/>
                    <a:pt x="5457" y="6736"/>
                    <a:pt x="5116" y="6736"/>
                  </a:cubicBezTo>
                  <a:cubicBezTo>
                    <a:pt x="4774" y="6736"/>
                    <a:pt x="4432" y="6652"/>
                    <a:pt x="4131" y="6485"/>
                  </a:cubicBezTo>
                  <a:cubicBezTo>
                    <a:pt x="3598" y="6219"/>
                    <a:pt x="3164" y="5785"/>
                    <a:pt x="2897" y="5251"/>
                  </a:cubicBezTo>
                  <a:cubicBezTo>
                    <a:pt x="2630" y="4784"/>
                    <a:pt x="2664" y="4184"/>
                    <a:pt x="2997" y="3750"/>
                  </a:cubicBezTo>
                  <a:lnTo>
                    <a:pt x="3097" y="3650"/>
                  </a:lnTo>
                  <a:lnTo>
                    <a:pt x="2964" y="3650"/>
                  </a:lnTo>
                  <a:cubicBezTo>
                    <a:pt x="2816" y="3684"/>
                    <a:pt x="2672" y="3699"/>
                    <a:pt x="2534" y="3699"/>
                  </a:cubicBezTo>
                  <a:cubicBezTo>
                    <a:pt x="1012" y="3699"/>
                    <a:pt x="98" y="1807"/>
                    <a:pt x="1229" y="615"/>
                  </a:cubicBezTo>
                  <a:cubicBezTo>
                    <a:pt x="1563" y="281"/>
                    <a:pt x="1963" y="81"/>
                    <a:pt x="2430" y="48"/>
                  </a:cubicBezTo>
                  <a:cubicBezTo>
                    <a:pt x="2497" y="31"/>
                    <a:pt x="2572" y="23"/>
                    <a:pt x="2651" y="23"/>
                  </a:cubicBezTo>
                  <a:cubicBezTo>
                    <a:pt x="2730" y="23"/>
                    <a:pt x="2814" y="31"/>
                    <a:pt x="2897" y="48"/>
                  </a:cubicBezTo>
                  <a:cubicBezTo>
                    <a:pt x="2779" y="24"/>
                    <a:pt x="2661" y="0"/>
                    <a:pt x="255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8"/>
            <p:cNvSpPr/>
            <p:nvPr/>
          </p:nvSpPr>
          <p:spPr>
            <a:xfrm>
              <a:off x="5571650" y="1733475"/>
              <a:ext cx="213500" cy="69125"/>
            </a:xfrm>
            <a:custGeom>
              <a:rect b="b" l="l" r="r" t="t"/>
              <a:pathLst>
                <a:path extrusionOk="0" h="2765" w="8540">
                  <a:moveTo>
                    <a:pt x="234" y="763"/>
                  </a:moveTo>
                  <a:cubicBezTo>
                    <a:pt x="134" y="863"/>
                    <a:pt x="67" y="963"/>
                    <a:pt x="0" y="1096"/>
                  </a:cubicBezTo>
                  <a:cubicBezTo>
                    <a:pt x="0" y="1096"/>
                    <a:pt x="67" y="963"/>
                    <a:pt x="234" y="763"/>
                  </a:cubicBezTo>
                  <a:close/>
                  <a:moveTo>
                    <a:pt x="1844" y="0"/>
                  </a:moveTo>
                  <a:cubicBezTo>
                    <a:pt x="1604" y="0"/>
                    <a:pt x="1363" y="43"/>
                    <a:pt x="1135" y="129"/>
                  </a:cubicBezTo>
                  <a:cubicBezTo>
                    <a:pt x="768" y="262"/>
                    <a:pt x="467" y="462"/>
                    <a:pt x="234" y="763"/>
                  </a:cubicBezTo>
                  <a:cubicBezTo>
                    <a:pt x="501" y="496"/>
                    <a:pt x="801" y="296"/>
                    <a:pt x="1168" y="162"/>
                  </a:cubicBezTo>
                  <a:cubicBezTo>
                    <a:pt x="1370" y="95"/>
                    <a:pt x="1582" y="60"/>
                    <a:pt x="1797" y="60"/>
                  </a:cubicBezTo>
                  <a:cubicBezTo>
                    <a:pt x="2115" y="60"/>
                    <a:pt x="2437" y="136"/>
                    <a:pt x="2736" y="296"/>
                  </a:cubicBezTo>
                  <a:cubicBezTo>
                    <a:pt x="3336" y="663"/>
                    <a:pt x="3703" y="1263"/>
                    <a:pt x="3770" y="1964"/>
                  </a:cubicBezTo>
                  <a:lnTo>
                    <a:pt x="3770" y="2097"/>
                  </a:lnTo>
                  <a:lnTo>
                    <a:pt x="3837" y="1964"/>
                  </a:lnTo>
                  <a:cubicBezTo>
                    <a:pt x="4338" y="1061"/>
                    <a:pt x="5262" y="580"/>
                    <a:pt x="6202" y="580"/>
                  </a:cubicBezTo>
                  <a:cubicBezTo>
                    <a:pt x="6825" y="580"/>
                    <a:pt x="7454" y="791"/>
                    <a:pt x="7973" y="1230"/>
                  </a:cubicBezTo>
                  <a:cubicBezTo>
                    <a:pt x="8306" y="1497"/>
                    <a:pt x="8473" y="1930"/>
                    <a:pt x="8406" y="2330"/>
                  </a:cubicBezTo>
                  <a:cubicBezTo>
                    <a:pt x="8373" y="2497"/>
                    <a:pt x="8306" y="2631"/>
                    <a:pt x="8240" y="2764"/>
                  </a:cubicBezTo>
                  <a:cubicBezTo>
                    <a:pt x="8273" y="2731"/>
                    <a:pt x="8306" y="2697"/>
                    <a:pt x="8340" y="2664"/>
                  </a:cubicBezTo>
                  <a:cubicBezTo>
                    <a:pt x="8373" y="2564"/>
                    <a:pt x="8440" y="2464"/>
                    <a:pt x="8473" y="2364"/>
                  </a:cubicBezTo>
                  <a:cubicBezTo>
                    <a:pt x="8540" y="1930"/>
                    <a:pt x="8373" y="1463"/>
                    <a:pt x="8006" y="1196"/>
                  </a:cubicBezTo>
                  <a:cubicBezTo>
                    <a:pt x="7491" y="728"/>
                    <a:pt x="6845" y="501"/>
                    <a:pt x="6197" y="501"/>
                  </a:cubicBezTo>
                  <a:cubicBezTo>
                    <a:pt x="5460" y="501"/>
                    <a:pt x="4720" y="795"/>
                    <a:pt x="4170" y="1363"/>
                  </a:cubicBezTo>
                  <a:cubicBezTo>
                    <a:pt x="4033" y="1501"/>
                    <a:pt x="3918" y="1661"/>
                    <a:pt x="3826" y="1825"/>
                  </a:cubicBezTo>
                  <a:lnTo>
                    <a:pt x="3826" y="1825"/>
                  </a:lnTo>
                  <a:cubicBezTo>
                    <a:pt x="3751" y="1150"/>
                    <a:pt x="3363" y="573"/>
                    <a:pt x="2769" y="229"/>
                  </a:cubicBezTo>
                  <a:cubicBezTo>
                    <a:pt x="2483" y="76"/>
                    <a:pt x="2165" y="0"/>
                    <a:pt x="184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8"/>
            <p:cNvSpPr/>
            <p:nvPr/>
          </p:nvSpPr>
          <p:spPr>
            <a:xfrm>
              <a:off x="5513275" y="1854750"/>
              <a:ext cx="263550" cy="139650"/>
            </a:xfrm>
            <a:custGeom>
              <a:rect b="b" l="l" r="r" t="t"/>
              <a:pathLst>
                <a:path extrusionOk="0" h="5586" w="10542">
                  <a:moveTo>
                    <a:pt x="1922" y="1"/>
                  </a:moveTo>
                  <a:cubicBezTo>
                    <a:pt x="1804" y="1"/>
                    <a:pt x="1686" y="24"/>
                    <a:pt x="1568" y="48"/>
                  </a:cubicBezTo>
                  <a:cubicBezTo>
                    <a:pt x="934" y="248"/>
                    <a:pt x="434" y="715"/>
                    <a:pt x="267" y="1349"/>
                  </a:cubicBezTo>
                  <a:cubicBezTo>
                    <a:pt x="0" y="2283"/>
                    <a:pt x="201" y="3250"/>
                    <a:pt x="768" y="4051"/>
                  </a:cubicBezTo>
                  <a:cubicBezTo>
                    <a:pt x="1435" y="4985"/>
                    <a:pt x="2536" y="5585"/>
                    <a:pt x="3736" y="5585"/>
                  </a:cubicBezTo>
                  <a:cubicBezTo>
                    <a:pt x="5065" y="5552"/>
                    <a:pt x="6261" y="4792"/>
                    <a:pt x="6864" y="3633"/>
                  </a:cubicBezTo>
                  <a:lnTo>
                    <a:pt x="6864" y="3633"/>
                  </a:lnTo>
                  <a:cubicBezTo>
                    <a:pt x="7249" y="3875"/>
                    <a:pt x="7707" y="3996"/>
                    <a:pt x="8169" y="3996"/>
                  </a:cubicBezTo>
                  <a:cubicBezTo>
                    <a:pt x="8383" y="3996"/>
                    <a:pt x="8598" y="3970"/>
                    <a:pt x="8807" y="3917"/>
                  </a:cubicBezTo>
                  <a:cubicBezTo>
                    <a:pt x="9307" y="3751"/>
                    <a:pt x="9774" y="3450"/>
                    <a:pt x="10074" y="3017"/>
                  </a:cubicBezTo>
                  <a:cubicBezTo>
                    <a:pt x="10274" y="2717"/>
                    <a:pt x="10408" y="2416"/>
                    <a:pt x="10508" y="2083"/>
                  </a:cubicBezTo>
                  <a:cubicBezTo>
                    <a:pt x="10508" y="1949"/>
                    <a:pt x="10541" y="1849"/>
                    <a:pt x="10541" y="1716"/>
                  </a:cubicBezTo>
                  <a:lnTo>
                    <a:pt x="10541" y="1716"/>
                  </a:lnTo>
                  <a:cubicBezTo>
                    <a:pt x="10508" y="1716"/>
                    <a:pt x="10508" y="1849"/>
                    <a:pt x="10475" y="2083"/>
                  </a:cubicBezTo>
                  <a:cubicBezTo>
                    <a:pt x="10408" y="2416"/>
                    <a:pt x="10241" y="2717"/>
                    <a:pt x="10041" y="2983"/>
                  </a:cubicBezTo>
                  <a:cubicBezTo>
                    <a:pt x="9741" y="3417"/>
                    <a:pt x="9307" y="3717"/>
                    <a:pt x="8807" y="3851"/>
                  </a:cubicBezTo>
                  <a:cubicBezTo>
                    <a:pt x="8598" y="3903"/>
                    <a:pt x="8387" y="3929"/>
                    <a:pt x="8177" y="3929"/>
                  </a:cubicBezTo>
                  <a:cubicBezTo>
                    <a:pt x="7715" y="3929"/>
                    <a:pt x="7262" y="3803"/>
                    <a:pt x="6872" y="3551"/>
                  </a:cubicBezTo>
                  <a:lnTo>
                    <a:pt x="6839" y="3551"/>
                  </a:lnTo>
                  <a:lnTo>
                    <a:pt x="6839" y="3584"/>
                  </a:lnTo>
                  <a:cubicBezTo>
                    <a:pt x="6238" y="4718"/>
                    <a:pt x="5037" y="5452"/>
                    <a:pt x="3770" y="5485"/>
                  </a:cubicBezTo>
                  <a:cubicBezTo>
                    <a:pt x="2602" y="5485"/>
                    <a:pt x="1502" y="4918"/>
                    <a:pt x="834" y="3984"/>
                  </a:cubicBezTo>
                  <a:cubicBezTo>
                    <a:pt x="267" y="3250"/>
                    <a:pt x="67" y="2283"/>
                    <a:pt x="334" y="1349"/>
                  </a:cubicBezTo>
                  <a:cubicBezTo>
                    <a:pt x="501" y="748"/>
                    <a:pt x="968" y="281"/>
                    <a:pt x="1568" y="81"/>
                  </a:cubicBezTo>
                  <a:cubicBezTo>
                    <a:pt x="1705" y="42"/>
                    <a:pt x="1842" y="26"/>
                    <a:pt x="1979" y="26"/>
                  </a:cubicBezTo>
                  <a:cubicBezTo>
                    <a:pt x="2075" y="26"/>
                    <a:pt x="2172" y="34"/>
                    <a:pt x="2269" y="48"/>
                  </a:cubicBezTo>
                  <a:cubicBezTo>
                    <a:pt x="2202" y="15"/>
                    <a:pt x="2135" y="15"/>
                    <a:pt x="2069" y="15"/>
                  </a:cubicBezTo>
                  <a:cubicBezTo>
                    <a:pt x="2020" y="5"/>
                    <a:pt x="1971" y="1"/>
                    <a:pt x="19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8"/>
            <p:cNvSpPr/>
            <p:nvPr/>
          </p:nvSpPr>
          <p:spPr>
            <a:xfrm>
              <a:off x="5568325" y="1769200"/>
              <a:ext cx="149275" cy="78450"/>
            </a:xfrm>
            <a:custGeom>
              <a:rect b="b" l="l" r="r" t="t"/>
              <a:pathLst>
                <a:path extrusionOk="0" h="3138" w="5971">
                  <a:moveTo>
                    <a:pt x="33" y="1"/>
                  </a:moveTo>
                  <a:cubicBezTo>
                    <a:pt x="0" y="101"/>
                    <a:pt x="0" y="234"/>
                    <a:pt x="0" y="334"/>
                  </a:cubicBezTo>
                  <a:cubicBezTo>
                    <a:pt x="33" y="601"/>
                    <a:pt x="100" y="901"/>
                    <a:pt x="234" y="1168"/>
                  </a:cubicBezTo>
                  <a:cubicBezTo>
                    <a:pt x="400" y="1535"/>
                    <a:pt x="734" y="1869"/>
                    <a:pt x="1101" y="2069"/>
                  </a:cubicBezTo>
                  <a:cubicBezTo>
                    <a:pt x="1408" y="2213"/>
                    <a:pt x="1729" y="2280"/>
                    <a:pt x="2054" y="2280"/>
                  </a:cubicBezTo>
                  <a:cubicBezTo>
                    <a:pt x="2258" y="2280"/>
                    <a:pt x="2463" y="2254"/>
                    <a:pt x="2669" y="2202"/>
                  </a:cubicBezTo>
                  <a:lnTo>
                    <a:pt x="2822" y="2141"/>
                  </a:lnTo>
                  <a:lnTo>
                    <a:pt x="2822" y="2141"/>
                  </a:lnTo>
                  <a:cubicBezTo>
                    <a:pt x="3058" y="2588"/>
                    <a:pt x="3450" y="2908"/>
                    <a:pt x="3936" y="3070"/>
                  </a:cubicBezTo>
                  <a:cubicBezTo>
                    <a:pt x="4096" y="3113"/>
                    <a:pt x="4269" y="3138"/>
                    <a:pt x="4447" y="3138"/>
                  </a:cubicBezTo>
                  <a:cubicBezTo>
                    <a:pt x="4675" y="3138"/>
                    <a:pt x="4912" y="3097"/>
                    <a:pt x="5137" y="3003"/>
                  </a:cubicBezTo>
                  <a:cubicBezTo>
                    <a:pt x="5371" y="2903"/>
                    <a:pt x="5604" y="2736"/>
                    <a:pt x="5804" y="2536"/>
                  </a:cubicBezTo>
                  <a:cubicBezTo>
                    <a:pt x="5871" y="2469"/>
                    <a:pt x="5938" y="2369"/>
                    <a:pt x="5971" y="2302"/>
                  </a:cubicBezTo>
                  <a:lnTo>
                    <a:pt x="5971" y="2302"/>
                  </a:lnTo>
                  <a:cubicBezTo>
                    <a:pt x="5737" y="2603"/>
                    <a:pt x="5437" y="2836"/>
                    <a:pt x="5104" y="2970"/>
                  </a:cubicBezTo>
                  <a:cubicBezTo>
                    <a:pt x="4907" y="3041"/>
                    <a:pt x="4691" y="3074"/>
                    <a:pt x="4477" y="3074"/>
                  </a:cubicBezTo>
                  <a:cubicBezTo>
                    <a:pt x="4291" y="3074"/>
                    <a:pt x="4107" y="3049"/>
                    <a:pt x="3936" y="3003"/>
                  </a:cubicBezTo>
                  <a:cubicBezTo>
                    <a:pt x="3469" y="2836"/>
                    <a:pt x="3069" y="2503"/>
                    <a:pt x="2869" y="2069"/>
                  </a:cubicBezTo>
                  <a:lnTo>
                    <a:pt x="2869" y="2036"/>
                  </a:lnTo>
                  <a:lnTo>
                    <a:pt x="2802" y="2036"/>
                  </a:lnTo>
                  <a:cubicBezTo>
                    <a:pt x="2769" y="2069"/>
                    <a:pt x="2702" y="2102"/>
                    <a:pt x="2635" y="2102"/>
                  </a:cubicBezTo>
                  <a:cubicBezTo>
                    <a:pt x="2440" y="2167"/>
                    <a:pt x="2240" y="2197"/>
                    <a:pt x="2043" y="2197"/>
                  </a:cubicBezTo>
                  <a:cubicBezTo>
                    <a:pt x="1734" y="2197"/>
                    <a:pt x="1432" y="2124"/>
                    <a:pt x="1168" y="2002"/>
                  </a:cubicBezTo>
                  <a:cubicBezTo>
                    <a:pt x="767" y="1802"/>
                    <a:pt x="467" y="1502"/>
                    <a:pt x="267" y="1135"/>
                  </a:cubicBezTo>
                  <a:cubicBezTo>
                    <a:pt x="100" y="768"/>
                    <a:pt x="33" y="401"/>
                    <a:pt x="3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8"/>
            <p:cNvSpPr/>
            <p:nvPr/>
          </p:nvSpPr>
          <p:spPr>
            <a:xfrm>
              <a:off x="5618350" y="4494500"/>
              <a:ext cx="243525" cy="608775"/>
            </a:xfrm>
            <a:custGeom>
              <a:rect b="b" l="l" r="r" t="t"/>
              <a:pathLst>
                <a:path extrusionOk="0" h="24351" w="9741">
                  <a:moveTo>
                    <a:pt x="8540" y="0"/>
                  </a:moveTo>
                  <a:lnTo>
                    <a:pt x="0" y="2469"/>
                  </a:lnTo>
                  <a:lnTo>
                    <a:pt x="1635" y="24351"/>
                  </a:lnTo>
                  <a:lnTo>
                    <a:pt x="9741" y="22383"/>
                  </a:lnTo>
                  <a:lnTo>
                    <a:pt x="8540" y="0"/>
                  </a:ln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8"/>
            <p:cNvSpPr/>
            <p:nvPr/>
          </p:nvSpPr>
          <p:spPr>
            <a:xfrm>
              <a:off x="5659200" y="5049050"/>
              <a:ext cx="243550" cy="152650"/>
            </a:xfrm>
            <a:custGeom>
              <a:rect b="b" l="l" r="r" t="t"/>
              <a:pathLst>
                <a:path extrusionOk="0" h="6106" w="9742">
                  <a:moveTo>
                    <a:pt x="8340" y="1"/>
                  </a:moveTo>
                  <a:lnTo>
                    <a:pt x="1" y="2136"/>
                  </a:lnTo>
                  <a:lnTo>
                    <a:pt x="401" y="6105"/>
                  </a:lnTo>
                  <a:lnTo>
                    <a:pt x="9741" y="6105"/>
                  </a:lnTo>
                  <a:lnTo>
                    <a:pt x="8340" y="1"/>
                  </a:ln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8"/>
            <p:cNvSpPr/>
            <p:nvPr/>
          </p:nvSpPr>
          <p:spPr>
            <a:xfrm>
              <a:off x="5664225" y="5171325"/>
              <a:ext cx="231850" cy="9850"/>
            </a:xfrm>
            <a:custGeom>
              <a:rect b="b" l="l" r="r" t="t"/>
              <a:pathLst>
                <a:path extrusionOk="0" h="394" w="9274">
                  <a:moveTo>
                    <a:pt x="8281" y="0"/>
                  </a:moveTo>
                  <a:cubicBezTo>
                    <a:pt x="8156" y="0"/>
                    <a:pt x="8031" y="4"/>
                    <a:pt x="7906" y="13"/>
                  </a:cubicBezTo>
                  <a:cubicBezTo>
                    <a:pt x="7072" y="13"/>
                    <a:pt x="5904" y="13"/>
                    <a:pt x="4637" y="80"/>
                  </a:cubicBezTo>
                  <a:lnTo>
                    <a:pt x="1368" y="213"/>
                  </a:lnTo>
                  <a:cubicBezTo>
                    <a:pt x="901" y="213"/>
                    <a:pt x="434" y="247"/>
                    <a:pt x="0" y="313"/>
                  </a:cubicBezTo>
                  <a:cubicBezTo>
                    <a:pt x="318" y="362"/>
                    <a:pt x="653" y="393"/>
                    <a:pt x="993" y="393"/>
                  </a:cubicBezTo>
                  <a:cubicBezTo>
                    <a:pt x="1118" y="393"/>
                    <a:pt x="1243" y="389"/>
                    <a:pt x="1368" y="380"/>
                  </a:cubicBezTo>
                  <a:cubicBezTo>
                    <a:pt x="2202" y="380"/>
                    <a:pt x="3369" y="380"/>
                    <a:pt x="4637" y="347"/>
                  </a:cubicBezTo>
                  <a:lnTo>
                    <a:pt x="7906" y="180"/>
                  </a:lnTo>
                  <a:cubicBezTo>
                    <a:pt x="8373" y="180"/>
                    <a:pt x="8840" y="147"/>
                    <a:pt x="9273" y="80"/>
                  </a:cubicBezTo>
                  <a:cubicBezTo>
                    <a:pt x="8956" y="31"/>
                    <a:pt x="8621" y="0"/>
                    <a:pt x="828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8"/>
            <p:cNvSpPr/>
            <p:nvPr/>
          </p:nvSpPr>
          <p:spPr>
            <a:xfrm>
              <a:off x="5761775" y="5079075"/>
              <a:ext cx="10050" cy="97625"/>
            </a:xfrm>
            <a:custGeom>
              <a:rect b="b" l="l" r="r" t="t"/>
              <a:pathLst>
                <a:path extrusionOk="0" h="3905" w="402">
                  <a:moveTo>
                    <a:pt x="68" y="1"/>
                  </a:moveTo>
                  <a:cubicBezTo>
                    <a:pt x="1" y="1"/>
                    <a:pt x="1" y="901"/>
                    <a:pt x="68" y="1969"/>
                  </a:cubicBezTo>
                  <a:cubicBezTo>
                    <a:pt x="133" y="3017"/>
                    <a:pt x="231" y="3904"/>
                    <a:pt x="298" y="3904"/>
                  </a:cubicBezTo>
                  <a:cubicBezTo>
                    <a:pt x="299" y="3904"/>
                    <a:pt x="300" y="3904"/>
                    <a:pt x="301" y="3903"/>
                  </a:cubicBezTo>
                  <a:cubicBezTo>
                    <a:pt x="401" y="3903"/>
                    <a:pt x="401" y="3036"/>
                    <a:pt x="301" y="1935"/>
                  </a:cubicBezTo>
                  <a:cubicBezTo>
                    <a:pt x="234" y="868"/>
                    <a:pt x="134" y="1"/>
                    <a:pt x="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8"/>
            <p:cNvSpPr/>
            <p:nvPr/>
          </p:nvSpPr>
          <p:spPr>
            <a:xfrm>
              <a:off x="5666725" y="5173300"/>
              <a:ext cx="236025" cy="28400"/>
            </a:xfrm>
            <a:custGeom>
              <a:rect b="b" l="l" r="r" t="t"/>
              <a:pathLst>
                <a:path extrusionOk="0" h="1136" w="9441">
                  <a:moveTo>
                    <a:pt x="9274" y="1"/>
                  </a:moveTo>
                  <a:lnTo>
                    <a:pt x="0" y="234"/>
                  </a:lnTo>
                  <a:lnTo>
                    <a:pt x="100" y="1135"/>
                  </a:lnTo>
                  <a:lnTo>
                    <a:pt x="9440" y="1135"/>
                  </a:lnTo>
                  <a:lnTo>
                    <a:pt x="9440" y="1035"/>
                  </a:lnTo>
                  <a:lnTo>
                    <a:pt x="92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8"/>
            <p:cNvSpPr/>
            <p:nvPr/>
          </p:nvSpPr>
          <p:spPr>
            <a:xfrm>
              <a:off x="4832800" y="4766350"/>
              <a:ext cx="228500" cy="371125"/>
            </a:xfrm>
            <a:custGeom>
              <a:rect b="b" l="l" r="r" t="t"/>
              <a:pathLst>
                <a:path extrusionOk="0" h="14845" w="9140">
                  <a:moveTo>
                    <a:pt x="9140" y="1"/>
                  </a:moveTo>
                  <a:lnTo>
                    <a:pt x="1501" y="735"/>
                  </a:lnTo>
                  <a:lnTo>
                    <a:pt x="0" y="14344"/>
                  </a:lnTo>
                  <a:lnTo>
                    <a:pt x="7172" y="14845"/>
                  </a:lnTo>
                  <a:lnTo>
                    <a:pt x="9140" y="1"/>
                  </a:ln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8"/>
            <p:cNvSpPr/>
            <p:nvPr/>
          </p:nvSpPr>
          <p:spPr>
            <a:xfrm>
              <a:off x="4625975" y="5084925"/>
              <a:ext cx="388625" cy="115925"/>
            </a:xfrm>
            <a:custGeom>
              <a:rect b="b" l="l" r="r" t="t"/>
              <a:pathLst>
                <a:path extrusionOk="0" h="4637" w="15545">
                  <a:moveTo>
                    <a:pt x="8206" y="0"/>
                  </a:moveTo>
                  <a:cubicBezTo>
                    <a:pt x="8206" y="0"/>
                    <a:pt x="134" y="2735"/>
                    <a:pt x="0" y="4203"/>
                  </a:cubicBezTo>
                  <a:lnTo>
                    <a:pt x="15411" y="4637"/>
                  </a:lnTo>
                  <a:lnTo>
                    <a:pt x="15545" y="601"/>
                  </a:lnTo>
                  <a:lnTo>
                    <a:pt x="14978" y="701"/>
                  </a:lnTo>
                  <a:cubicBezTo>
                    <a:pt x="14240" y="853"/>
                    <a:pt x="13491" y="927"/>
                    <a:pt x="12743" y="927"/>
                  </a:cubicBezTo>
                  <a:cubicBezTo>
                    <a:pt x="11193" y="927"/>
                    <a:pt x="9647" y="608"/>
                    <a:pt x="8206" y="0"/>
                  </a:cubicBez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8"/>
            <p:cNvSpPr/>
            <p:nvPr/>
          </p:nvSpPr>
          <p:spPr>
            <a:xfrm>
              <a:off x="4949550" y="5117100"/>
              <a:ext cx="32500" cy="29875"/>
            </a:xfrm>
            <a:custGeom>
              <a:rect b="b" l="l" r="r" t="t"/>
              <a:pathLst>
                <a:path extrusionOk="0" h="1195" w="1300">
                  <a:moveTo>
                    <a:pt x="827" y="23"/>
                  </a:moveTo>
                  <a:lnTo>
                    <a:pt x="901" y="47"/>
                  </a:lnTo>
                  <a:cubicBezTo>
                    <a:pt x="876" y="38"/>
                    <a:pt x="852" y="30"/>
                    <a:pt x="827" y="23"/>
                  </a:cubicBezTo>
                  <a:close/>
                  <a:moveTo>
                    <a:pt x="661" y="1"/>
                  </a:moveTo>
                  <a:cubicBezTo>
                    <a:pt x="408" y="1"/>
                    <a:pt x="176" y="152"/>
                    <a:pt x="100" y="381"/>
                  </a:cubicBezTo>
                  <a:cubicBezTo>
                    <a:pt x="0" y="715"/>
                    <a:pt x="200" y="1048"/>
                    <a:pt x="500" y="1182"/>
                  </a:cubicBezTo>
                  <a:cubicBezTo>
                    <a:pt x="544" y="1190"/>
                    <a:pt x="587" y="1194"/>
                    <a:pt x="629" y="1194"/>
                  </a:cubicBezTo>
                  <a:cubicBezTo>
                    <a:pt x="909" y="1194"/>
                    <a:pt x="1147" y="1009"/>
                    <a:pt x="1234" y="748"/>
                  </a:cubicBezTo>
                  <a:cubicBezTo>
                    <a:pt x="1299" y="455"/>
                    <a:pt x="1110" y="129"/>
                    <a:pt x="821" y="21"/>
                  </a:cubicBezTo>
                  <a:lnTo>
                    <a:pt x="821" y="21"/>
                  </a:lnTo>
                  <a:cubicBezTo>
                    <a:pt x="823" y="22"/>
                    <a:pt x="825" y="22"/>
                    <a:pt x="827" y="23"/>
                  </a:cubicBezTo>
                  <a:lnTo>
                    <a:pt x="827" y="23"/>
                  </a:lnTo>
                  <a:lnTo>
                    <a:pt x="801" y="14"/>
                  </a:lnTo>
                  <a:lnTo>
                    <a:pt x="801" y="14"/>
                  </a:lnTo>
                  <a:cubicBezTo>
                    <a:pt x="808" y="16"/>
                    <a:pt x="814" y="19"/>
                    <a:pt x="821" y="21"/>
                  </a:cubicBezTo>
                  <a:lnTo>
                    <a:pt x="821" y="21"/>
                  </a:lnTo>
                  <a:cubicBezTo>
                    <a:pt x="768" y="7"/>
                    <a:pt x="714" y="1"/>
                    <a:pt x="6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8"/>
            <p:cNvSpPr/>
            <p:nvPr/>
          </p:nvSpPr>
          <p:spPr>
            <a:xfrm>
              <a:off x="4624300" y="5169975"/>
              <a:ext cx="386975" cy="30875"/>
            </a:xfrm>
            <a:custGeom>
              <a:rect b="b" l="l" r="r" t="t"/>
              <a:pathLst>
                <a:path extrusionOk="0" h="1235" w="15479">
                  <a:moveTo>
                    <a:pt x="15478" y="1"/>
                  </a:moveTo>
                  <a:lnTo>
                    <a:pt x="701" y="34"/>
                  </a:lnTo>
                  <a:cubicBezTo>
                    <a:pt x="701" y="34"/>
                    <a:pt x="1" y="301"/>
                    <a:pt x="67" y="801"/>
                  </a:cubicBezTo>
                  <a:lnTo>
                    <a:pt x="15478" y="1235"/>
                  </a:lnTo>
                  <a:lnTo>
                    <a:pt x="154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8"/>
            <p:cNvSpPr/>
            <p:nvPr/>
          </p:nvSpPr>
          <p:spPr>
            <a:xfrm>
              <a:off x="4824450" y="5081000"/>
              <a:ext cx="35875" cy="24850"/>
            </a:xfrm>
            <a:custGeom>
              <a:rect b="b" l="l" r="r" t="t"/>
              <a:pathLst>
                <a:path extrusionOk="0" h="994" w="1435">
                  <a:moveTo>
                    <a:pt x="216" y="0"/>
                  </a:moveTo>
                  <a:cubicBezTo>
                    <a:pt x="85" y="0"/>
                    <a:pt x="0" y="29"/>
                    <a:pt x="0" y="57"/>
                  </a:cubicBezTo>
                  <a:cubicBezTo>
                    <a:pt x="0" y="124"/>
                    <a:pt x="367" y="190"/>
                    <a:pt x="734" y="424"/>
                  </a:cubicBezTo>
                  <a:cubicBezTo>
                    <a:pt x="1084" y="678"/>
                    <a:pt x="1282" y="993"/>
                    <a:pt x="1358" y="993"/>
                  </a:cubicBezTo>
                  <a:cubicBezTo>
                    <a:pt x="1362" y="993"/>
                    <a:pt x="1365" y="993"/>
                    <a:pt x="1368" y="991"/>
                  </a:cubicBezTo>
                  <a:cubicBezTo>
                    <a:pt x="1435" y="958"/>
                    <a:pt x="1335" y="524"/>
                    <a:pt x="901" y="224"/>
                  </a:cubicBezTo>
                  <a:cubicBezTo>
                    <a:pt x="652" y="52"/>
                    <a:pt x="393" y="0"/>
                    <a:pt x="21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8"/>
            <p:cNvSpPr/>
            <p:nvPr/>
          </p:nvSpPr>
          <p:spPr>
            <a:xfrm>
              <a:off x="4782750" y="5097450"/>
              <a:ext cx="27550" cy="30850"/>
            </a:xfrm>
            <a:custGeom>
              <a:rect b="b" l="l" r="r" t="t"/>
              <a:pathLst>
                <a:path extrusionOk="0" h="1234" w="1102">
                  <a:moveTo>
                    <a:pt x="125" y="1"/>
                  </a:moveTo>
                  <a:cubicBezTo>
                    <a:pt x="68" y="1"/>
                    <a:pt x="34" y="14"/>
                    <a:pt x="34" y="33"/>
                  </a:cubicBezTo>
                  <a:cubicBezTo>
                    <a:pt x="1" y="100"/>
                    <a:pt x="334" y="233"/>
                    <a:pt x="601" y="567"/>
                  </a:cubicBezTo>
                  <a:cubicBezTo>
                    <a:pt x="835" y="900"/>
                    <a:pt x="901" y="1234"/>
                    <a:pt x="968" y="1234"/>
                  </a:cubicBezTo>
                  <a:cubicBezTo>
                    <a:pt x="1035" y="1234"/>
                    <a:pt x="1101" y="800"/>
                    <a:pt x="801" y="400"/>
                  </a:cubicBezTo>
                  <a:cubicBezTo>
                    <a:pt x="562" y="88"/>
                    <a:pt x="270" y="1"/>
                    <a:pt x="12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8"/>
            <p:cNvSpPr/>
            <p:nvPr/>
          </p:nvSpPr>
          <p:spPr>
            <a:xfrm>
              <a:off x="4744400" y="5112925"/>
              <a:ext cx="19200" cy="32900"/>
            </a:xfrm>
            <a:custGeom>
              <a:rect b="b" l="l" r="r" t="t"/>
              <a:pathLst>
                <a:path extrusionOk="0" h="1316" w="768">
                  <a:moveTo>
                    <a:pt x="64" y="0"/>
                  </a:moveTo>
                  <a:cubicBezTo>
                    <a:pt x="49" y="0"/>
                    <a:pt x="38" y="5"/>
                    <a:pt x="34" y="14"/>
                  </a:cubicBezTo>
                  <a:cubicBezTo>
                    <a:pt x="0" y="81"/>
                    <a:pt x="200" y="314"/>
                    <a:pt x="334" y="648"/>
                  </a:cubicBezTo>
                  <a:cubicBezTo>
                    <a:pt x="501" y="982"/>
                    <a:pt x="534" y="1315"/>
                    <a:pt x="601" y="1315"/>
                  </a:cubicBezTo>
                  <a:cubicBezTo>
                    <a:pt x="667" y="1315"/>
                    <a:pt x="767" y="948"/>
                    <a:pt x="601" y="548"/>
                  </a:cubicBezTo>
                  <a:cubicBezTo>
                    <a:pt x="429" y="176"/>
                    <a:pt x="159" y="0"/>
                    <a:pt x="6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8"/>
            <p:cNvSpPr/>
            <p:nvPr/>
          </p:nvSpPr>
          <p:spPr>
            <a:xfrm>
              <a:off x="4828625" y="5051200"/>
              <a:ext cx="60050" cy="31650"/>
            </a:xfrm>
            <a:custGeom>
              <a:rect b="b" l="l" r="r" t="t"/>
              <a:pathLst>
                <a:path extrusionOk="0" h="1266" w="2402">
                  <a:moveTo>
                    <a:pt x="1954" y="260"/>
                  </a:moveTo>
                  <a:cubicBezTo>
                    <a:pt x="2028" y="260"/>
                    <a:pt x="2082" y="276"/>
                    <a:pt x="2102" y="315"/>
                  </a:cubicBezTo>
                  <a:cubicBezTo>
                    <a:pt x="2168" y="382"/>
                    <a:pt x="2102" y="348"/>
                    <a:pt x="2102" y="415"/>
                  </a:cubicBezTo>
                  <a:cubicBezTo>
                    <a:pt x="2035" y="448"/>
                    <a:pt x="1968" y="482"/>
                    <a:pt x="1902" y="515"/>
                  </a:cubicBezTo>
                  <a:cubicBezTo>
                    <a:pt x="1768" y="615"/>
                    <a:pt x="1635" y="682"/>
                    <a:pt x="1501" y="749"/>
                  </a:cubicBezTo>
                  <a:cubicBezTo>
                    <a:pt x="1268" y="849"/>
                    <a:pt x="1001" y="949"/>
                    <a:pt x="734" y="1016"/>
                  </a:cubicBezTo>
                  <a:cubicBezTo>
                    <a:pt x="547" y="1069"/>
                    <a:pt x="338" y="1101"/>
                    <a:pt x="142" y="1163"/>
                  </a:cubicBezTo>
                  <a:lnTo>
                    <a:pt x="142" y="1163"/>
                  </a:lnTo>
                  <a:cubicBezTo>
                    <a:pt x="235" y="1080"/>
                    <a:pt x="392" y="943"/>
                    <a:pt x="634" y="782"/>
                  </a:cubicBezTo>
                  <a:cubicBezTo>
                    <a:pt x="834" y="615"/>
                    <a:pt x="1068" y="482"/>
                    <a:pt x="1335" y="415"/>
                  </a:cubicBezTo>
                  <a:cubicBezTo>
                    <a:pt x="1468" y="348"/>
                    <a:pt x="1601" y="315"/>
                    <a:pt x="1768" y="282"/>
                  </a:cubicBezTo>
                  <a:cubicBezTo>
                    <a:pt x="1837" y="268"/>
                    <a:pt x="1901" y="260"/>
                    <a:pt x="1954" y="260"/>
                  </a:cubicBezTo>
                  <a:close/>
                  <a:moveTo>
                    <a:pt x="1902" y="0"/>
                  </a:moveTo>
                  <a:cubicBezTo>
                    <a:pt x="1835" y="0"/>
                    <a:pt x="1768" y="15"/>
                    <a:pt x="1701" y="15"/>
                  </a:cubicBezTo>
                  <a:cubicBezTo>
                    <a:pt x="1535" y="48"/>
                    <a:pt x="1401" y="115"/>
                    <a:pt x="1234" y="182"/>
                  </a:cubicBezTo>
                  <a:cubicBezTo>
                    <a:pt x="968" y="282"/>
                    <a:pt x="734" y="448"/>
                    <a:pt x="501" y="615"/>
                  </a:cubicBezTo>
                  <a:cubicBezTo>
                    <a:pt x="208" y="881"/>
                    <a:pt x="64" y="1105"/>
                    <a:pt x="34" y="1202"/>
                  </a:cubicBezTo>
                  <a:lnTo>
                    <a:pt x="34" y="1202"/>
                  </a:lnTo>
                  <a:cubicBezTo>
                    <a:pt x="23" y="1206"/>
                    <a:pt x="12" y="1211"/>
                    <a:pt x="0" y="1216"/>
                  </a:cubicBezTo>
                  <a:cubicBezTo>
                    <a:pt x="10" y="1218"/>
                    <a:pt x="20" y="1220"/>
                    <a:pt x="29" y="1223"/>
                  </a:cubicBezTo>
                  <a:lnTo>
                    <a:pt x="29" y="1223"/>
                  </a:lnTo>
                  <a:cubicBezTo>
                    <a:pt x="28" y="1236"/>
                    <a:pt x="29" y="1244"/>
                    <a:pt x="34" y="1249"/>
                  </a:cubicBezTo>
                  <a:cubicBezTo>
                    <a:pt x="40" y="1249"/>
                    <a:pt x="50" y="1243"/>
                    <a:pt x="65" y="1231"/>
                  </a:cubicBezTo>
                  <a:lnTo>
                    <a:pt x="65" y="1231"/>
                  </a:lnTo>
                  <a:cubicBezTo>
                    <a:pt x="177" y="1254"/>
                    <a:pt x="288" y="1266"/>
                    <a:pt x="396" y="1266"/>
                  </a:cubicBezTo>
                  <a:cubicBezTo>
                    <a:pt x="526" y="1266"/>
                    <a:pt x="651" y="1249"/>
                    <a:pt x="767" y="1216"/>
                  </a:cubicBezTo>
                  <a:cubicBezTo>
                    <a:pt x="1068" y="1182"/>
                    <a:pt x="1335" y="1116"/>
                    <a:pt x="1601" y="982"/>
                  </a:cubicBezTo>
                  <a:cubicBezTo>
                    <a:pt x="1735" y="915"/>
                    <a:pt x="1902" y="849"/>
                    <a:pt x="2035" y="782"/>
                  </a:cubicBezTo>
                  <a:cubicBezTo>
                    <a:pt x="2135" y="715"/>
                    <a:pt x="2202" y="682"/>
                    <a:pt x="2302" y="582"/>
                  </a:cubicBezTo>
                  <a:cubicBezTo>
                    <a:pt x="2402" y="482"/>
                    <a:pt x="2402" y="315"/>
                    <a:pt x="2335" y="182"/>
                  </a:cubicBezTo>
                  <a:cubicBezTo>
                    <a:pt x="2269" y="82"/>
                    <a:pt x="2135" y="15"/>
                    <a:pt x="2002" y="15"/>
                  </a:cubicBezTo>
                  <a:cubicBezTo>
                    <a:pt x="1968" y="4"/>
                    <a:pt x="1935" y="0"/>
                    <a:pt x="19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8"/>
            <p:cNvSpPr/>
            <p:nvPr/>
          </p:nvSpPr>
          <p:spPr>
            <a:xfrm>
              <a:off x="4806925" y="5022375"/>
              <a:ext cx="30050" cy="61725"/>
            </a:xfrm>
            <a:custGeom>
              <a:rect b="b" l="l" r="r" t="t"/>
              <a:pathLst>
                <a:path extrusionOk="0" h="2469" w="1202">
                  <a:moveTo>
                    <a:pt x="435" y="0"/>
                  </a:moveTo>
                  <a:cubicBezTo>
                    <a:pt x="301" y="0"/>
                    <a:pt x="168" y="100"/>
                    <a:pt x="134" y="234"/>
                  </a:cubicBezTo>
                  <a:cubicBezTo>
                    <a:pt x="68" y="301"/>
                    <a:pt x="34" y="401"/>
                    <a:pt x="34" y="501"/>
                  </a:cubicBezTo>
                  <a:cubicBezTo>
                    <a:pt x="1" y="667"/>
                    <a:pt x="1" y="834"/>
                    <a:pt x="34" y="1034"/>
                  </a:cubicBezTo>
                  <a:cubicBezTo>
                    <a:pt x="68" y="1301"/>
                    <a:pt x="168" y="1601"/>
                    <a:pt x="335" y="1835"/>
                  </a:cubicBezTo>
                  <a:cubicBezTo>
                    <a:pt x="600" y="2189"/>
                    <a:pt x="865" y="2308"/>
                    <a:pt x="923" y="2308"/>
                  </a:cubicBezTo>
                  <a:cubicBezTo>
                    <a:pt x="931" y="2308"/>
                    <a:pt x="935" y="2306"/>
                    <a:pt x="935" y="2302"/>
                  </a:cubicBezTo>
                  <a:cubicBezTo>
                    <a:pt x="968" y="2269"/>
                    <a:pt x="735" y="2135"/>
                    <a:pt x="501" y="1735"/>
                  </a:cubicBezTo>
                  <a:cubicBezTo>
                    <a:pt x="368" y="1501"/>
                    <a:pt x="301" y="1268"/>
                    <a:pt x="268" y="1001"/>
                  </a:cubicBezTo>
                  <a:cubicBezTo>
                    <a:pt x="268" y="834"/>
                    <a:pt x="268" y="701"/>
                    <a:pt x="301" y="567"/>
                  </a:cubicBezTo>
                  <a:cubicBezTo>
                    <a:pt x="335" y="401"/>
                    <a:pt x="401" y="267"/>
                    <a:pt x="468" y="267"/>
                  </a:cubicBezTo>
                  <a:cubicBezTo>
                    <a:pt x="501" y="301"/>
                    <a:pt x="668" y="401"/>
                    <a:pt x="735" y="534"/>
                  </a:cubicBezTo>
                  <a:cubicBezTo>
                    <a:pt x="902" y="901"/>
                    <a:pt x="1035" y="1335"/>
                    <a:pt x="1035" y="1735"/>
                  </a:cubicBezTo>
                  <a:cubicBezTo>
                    <a:pt x="1035" y="2202"/>
                    <a:pt x="935" y="2469"/>
                    <a:pt x="968" y="2469"/>
                  </a:cubicBezTo>
                  <a:cubicBezTo>
                    <a:pt x="1135" y="2269"/>
                    <a:pt x="1202" y="2002"/>
                    <a:pt x="1202" y="1735"/>
                  </a:cubicBezTo>
                  <a:cubicBezTo>
                    <a:pt x="1202" y="1468"/>
                    <a:pt x="1202" y="1168"/>
                    <a:pt x="1102" y="901"/>
                  </a:cubicBezTo>
                  <a:cubicBezTo>
                    <a:pt x="1068" y="734"/>
                    <a:pt x="1002" y="567"/>
                    <a:pt x="935" y="434"/>
                  </a:cubicBezTo>
                  <a:cubicBezTo>
                    <a:pt x="868" y="200"/>
                    <a:pt x="668" y="67"/>
                    <a:pt x="4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8"/>
            <p:cNvSpPr/>
            <p:nvPr/>
          </p:nvSpPr>
          <p:spPr>
            <a:xfrm>
              <a:off x="4815275" y="2888350"/>
              <a:ext cx="1044100" cy="2170750"/>
            </a:xfrm>
            <a:custGeom>
              <a:rect b="b" l="l" r="r" t="t"/>
              <a:pathLst>
                <a:path extrusionOk="0" h="86830" w="41764">
                  <a:moveTo>
                    <a:pt x="34659" y="0"/>
                  </a:moveTo>
                  <a:lnTo>
                    <a:pt x="12409" y="334"/>
                  </a:lnTo>
                  <a:lnTo>
                    <a:pt x="1" y="85395"/>
                  </a:lnTo>
                  <a:cubicBezTo>
                    <a:pt x="1" y="85395"/>
                    <a:pt x="8173" y="86829"/>
                    <a:pt x="8740" y="86829"/>
                  </a:cubicBezTo>
                  <a:cubicBezTo>
                    <a:pt x="9274" y="86829"/>
                    <a:pt x="25886" y="18914"/>
                    <a:pt x="25886" y="18914"/>
                  </a:cubicBezTo>
                  <a:lnTo>
                    <a:pt x="32757" y="86662"/>
                  </a:lnTo>
                  <a:lnTo>
                    <a:pt x="41764" y="84527"/>
                  </a:lnTo>
                  <a:lnTo>
                    <a:pt x="40363" y="15211"/>
                  </a:lnTo>
                  <a:cubicBezTo>
                    <a:pt x="40363" y="9507"/>
                    <a:pt x="34659" y="0"/>
                    <a:pt x="3465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8"/>
            <p:cNvSpPr/>
            <p:nvPr/>
          </p:nvSpPr>
          <p:spPr>
            <a:xfrm>
              <a:off x="5592500" y="3314475"/>
              <a:ext cx="173475" cy="1687900"/>
            </a:xfrm>
            <a:custGeom>
              <a:rect b="b" l="l" r="r" t="t"/>
              <a:pathLst>
                <a:path extrusionOk="0" h="67516" w="6939">
                  <a:moveTo>
                    <a:pt x="34" y="1"/>
                  </a:moveTo>
                  <a:cubicBezTo>
                    <a:pt x="0" y="67"/>
                    <a:pt x="0" y="134"/>
                    <a:pt x="34" y="201"/>
                  </a:cubicBezTo>
                  <a:cubicBezTo>
                    <a:pt x="34" y="301"/>
                    <a:pt x="67" y="468"/>
                    <a:pt x="100" y="701"/>
                  </a:cubicBezTo>
                  <a:cubicBezTo>
                    <a:pt x="167" y="1168"/>
                    <a:pt x="267" y="1802"/>
                    <a:pt x="401" y="2636"/>
                  </a:cubicBezTo>
                  <a:cubicBezTo>
                    <a:pt x="701" y="4337"/>
                    <a:pt x="1068" y="6806"/>
                    <a:pt x="1535" y="9841"/>
                  </a:cubicBezTo>
                  <a:cubicBezTo>
                    <a:pt x="2435" y="15912"/>
                    <a:pt x="3603" y="24318"/>
                    <a:pt x="4537" y="33658"/>
                  </a:cubicBezTo>
                  <a:cubicBezTo>
                    <a:pt x="5504" y="42998"/>
                    <a:pt x="6071" y="51471"/>
                    <a:pt x="6405" y="57575"/>
                  </a:cubicBezTo>
                  <a:cubicBezTo>
                    <a:pt x="6572" y="60644"/>
                    <a:pt x="6705" y="63146"/>
                    <a:pt x="6772" y="64847"/>
                  </a:cubicBezTo>
                  <a:cubicBezTo>
                    <a:pt x="6805" y="65681"/>
                    <a:pt x="6839" y="66382"/>
                    <a:pt x="6872" y="66849"/>
                  </a:cubicBezTo>
                  <a:cubicBezTo>
                    <a:pt x="6872" y="67049"/>
                    <a:pt x="6905" y="67216"/>
                    <a:pt x="6905" y="67349"/>
                  </a:cubicBezTo>
                  <a:lnTo>
                    <a:pt x="6905" y="66849"/>
                  </a:lnTo>
                  <a:cubicBezTo>
                    <a:pt x="6905" y="66382"/>
                    <a:pt x="6905" y="65714"/>
                    <a:pt x="6872" y="64847"/>
                  </a:cubicBezTo>
                  <a:cubicBezTo>
                    <a:pt x="6839" y="63146"/>
                    <a:pt x="6739" y="60644"/>
                    <a:pt x="6605" y="57575"/>
                  </a:cubicBezTo>
                  <a:cubicBezTo>
                    <a:pt x="6305" y="51438"/>
                    <a:pt x="5771" y="42965"/>
                    <a:pt x="4804" y="33625"/>
                  </a:cubicBezTo>
                  <a:cubicBezTo>
                    <a:pt x="3836" y="24285"/>
                    <a:pt x="2669" y="15879"/>
                    <a:pt x="1702" y="9808"/>
                  </a:cubicBezTo>
                  <a:cubicBezTo>
                    <a:pt x="1235" y="6772"/>
                    <a:pt x="801" y="4337"/>
                    <a:pt x="501" y="2636"/>
                  </a:cubicBezTo>
                  <a:cubicBezTo>
                    <a:pt x="367" y="1802"/>
                    <a:pt x="234" y="1135"/>
                    <a:pt x="134" y="701"/>
                  </a:cubicBezTo>
                  <a:lnTo>
                    <a:pt x="34" y="168"/>
                  </a:lnTo>
                  <a:cubicBezTo>
                    <a:pt x="34" y="134"/>
                    <a:pt x="34" y="67"/>
                    <a:pt x="34" y="1"/>
                  </a:cubicBezTo>
                  <a:close/>
                  <a:moveTo>
                    <a:pt x="6905" y="67349"/>
                  </a:moveTo>
                  <a:cubicBezTo>
                    <a:pt x="6905" y="67416"/>
                    <a:pt x="6905" y="67449"/>
                    <a:pt x="6905" y="67516"/>
                  </a:cubicBezTo>
                  <a:cubicBezTo>
                    <a:pt x="6939" y="67449"/>
                    <a:pt x="6939" y="67416"/>
                    <a:pt x="6905" y="67349"/>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8"/>
            <p:cNvSpPr/>
            <p:nvPr/>
          </p:nvSpPr>
          <p:spPr>
            <a:xfrm>
              <a:off x="4934525" y="3343675"/>
              <a:ext cx="304400" cy="1700400"/>
            </a:xfrm>
            <a:custGeom>
              <a:rect b="b" l="l" r="r" t="t"/>
              <a:pathLst>
                <a:path extrusionOk="0" h="68016" w="12176">
                  <a:moveTo>
                    <a:pt x="12109" y="0"/>
                  </a:moveTo>
                  <a:lnTo>
                    <a:pt x="12109" y="0"/>
                  </a:lnTo>
                  <a:cubicBezTo>
                    <a:pt x="12043" y="0"/>
                    <a:pt x="9274" y="15178"/>
                    <a:pt x="5972" y="33958"/>
                  </a:cubicBezTo>
                  <a:cubicBezTo>
                    <a:pt x="2636" y="52738"/>
                    <a:pt x="1" y="68016"/>
                    <a:pt x="67" y="68016"/>
                  </a:cubicBezTo>
                  <a:cubicBezTo>
                    <a:pt x="134" y="68016"/>
                    <a:pt x="2903" y="52805"/>
                    <a:pt x="6205" y="34025"/>
                  </a:cubicBezTo>
                  <a:cubicBezTo>
                    <a:pt x="9541" y="15245"/>
                    <a:pt x="12176" y="0"/>
                    <a:pt x="1210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8"/>
            <p:cNvSpPr/>
            <p:nvPr/>
          </p:nvSpPr>
          <p:spPr>
            <a:xfrm>
              <a:off x="5446550" y="2891675"/>
              <a:ext cx="69250" cy="467025"/>
            </a:xfrm>
            <a:custGeom>
              <a:rect b="b" l="l" r="r" t="t"/>
              <a:pathLst>
                <a:path extrusionOk="0" h="18681" w="2770">
                  <a:moveTo>
                    <a:pt x="1" y="1"/>
                  </a:moveTo>
                  <a:cubicBezTo>
                    <a:pt x="34" y="67"/>
                    <a:pt x="34" y="134"/>
                    <a:pt x="68" y="201"/>
                  </a:cubicBezTo>
                  <a:cubicBezTo>
                    <a:pt x="101" y="368"/>
                    <a:pt x="168" y="534"/>
                    <a:pt x="234" y="735"/>
                  </a:cubicBezTo>
                  <a:cubicBezTo>
                    <a:pt x="401" y="1235"/>
                    <a:pt x="601" y="1902"/>
                    <a:pt x="868" y="2703"/>
                  </a:cubicBezTo>
                  <a:cubicBezTo>
                    <a:pt x="1135" y="3503"/>
                    <a:pt x="1435" y="4504"/>
                    <a:pt x="1735" y="5605"/>
                  </a:cubicBezTo>
                  <a:cubicBezTo>
                    <a:pt x="1902" y="6172"/>
                    <a:pt x="2036" y="6739"/>
                    <a:pt x="2169" y="7373"/>
                  </a:cubicBezTo>
                  <a:cubicBezTo>
                    <a:pt x="2269" y="7973"/>
                    <a:pt x="2336" y="8607"/>
                    <a:pt x="2403" y="9274"/>
                  </a:cubicBezTo>
                  <a:cubicBezTo>
                    <a:pt x="2569" y="11542"/>
                    <a:pt x="2369" y="13811"/>
                    <a:pt x="1836" y="15979"/>
                  </a:cubicBezTo>
                  <a:cubicBezTo>
                    <a:pt x="1602" y="16813"/>
                    <a:pt x="1369" y="17480"/>
                    <a:pt x="1235" y="17947"/>
                  </a:cubicBezTo>
                  <a:cubicBezTo>
                    <a:pt x="1102" y="18180"/>
                    <a:pt x="1035" y="18414"/>
                    <a:pt x="968" y="18681"/>
                  </a:cubicBezTo>
                  <a:cubicBezTo>
                    <a:pt x="1002" y="18614"/>
                    <a:pt x="1035" y="18547"/>
                    <a:pt x="1068" y="18481"/>
                  </a:cubicBezTo>
                  <a:cubicBezTo>
                    <a:pt x="1102" y="18380"/>
                    <a:pt x="1202" y="18214"/>
                    <a:pt x="1268" y="17980"/>
                  </a:cubicBezTo>
                  <a:cubicBezTo>
                    <a:pt x="1535" y="17346"/>
                    <a:pt x="1769" y="16679"/>
                    <a:pt x="1969" y="16045"/>
                  </a:cubicBezTo>
                  <a:cubicBezTo>
                    <a:pt x="2536" y="13811"/>
                    <a:pt x="2770" y="11542"/>
                    <a:pt x="2603" y="9274"/>
                  </a:cubicBezTo>
                  <a:cubicBezTo>
                    <a:pt x="2536" y="8607"/>
                    <a:pt x="2469" y="7940"/>
                    <a:pt x="2369" y="7339"/>
                  </a:cubicBezTo>
                  <a:cubicBezTo>
                    <a:pt x="2236" y="6739"/>
                    <a:pt x="2102" y="6138"/>
                    <a:pt x="1936" y="5571"/>
                  </a:cubicBezTo>
                  <a:cubicBezTo>
                    <a:pt x="1635" y="4471"/>
                    <a:pt x="1302" y="3470"/>
                    <a:pt x="1002" y="2636"/>
                  </a:cubicBezTo>
                  <a:cubicBezTo>
                    <a:pt x="735" y="1802"/>
                    <a:pt x="468" y="1168"/>
                    <a:pt x="301" y="701"/>
                  </a:cubicBezTo>
                  <a:lnTo>
                    <a:pt x="101" y="201"/>
                  </a:lnTo>
                  <a:cubicBezTo>
                    <a:pt x="68" y="134"/>
                    <a:pt x="34" y="67"/>
                    <a:pt x="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8"/>
            <p:cNvSpPr/>
            <p:nvPr/>
          </p:nvSpPr>
          <p:spPr>
            <a:xfrm>
              <a:off x="5224725" y="3065975"/>
              <a:ext cx="181825" cy="207675"/>
            </a:xfrm>
            <a:custGeom>
              <a:rect b="b" l="l" r="r" t="t"/>
              <a:pathLst>
                <a:path extrusionOk="0" h="8307" w="7273">
                  <a:moveTo>
                    <a:pt x="1" y="0"/>
                  </a:moveTo>
                  <a:lnTo>
                    <a:pt x="1" y="100"/>
                  </a:lnTo>
                  <a:cubicBezTo>
                    <a:pt x="168" y="1935"/>
                    <a:pt x="334" y="4103"/>
                    <a:pt x="535" y="6372"/>
                  </a:cubicBezTo>
                  <a:lnTo>
                    <a:pt x="535" y="6438"/>
                  </a:lnTo>
                  <a:lnTo>
                    <a:pt x="601" y="6472"/>
                  </a:lnTo>
                  <a:lnTo>
                    <a:pt x="768" y="6572"/>
                  </a:lnTo>
                  <a:lnTo>
                    <a:pt x="3603" y="8273"/>
                  </a:lnTo>
                  <a:lnTo>
                    <a:pt x="3637" y="8306"/>
                  </a:lnTo>
                  <a:lnTo>
                    <a:pt x="3670" y="8306"/>
                  </a:lnTo>
                  <a:lnTo>
                    <a:pt x="7139" y="6872"/>
                  </a:lnTo>
                  <a:lnTo>
                    <a:pt x="7206" y="6872"/>
                  </a:lnTo>
                  <a:lnTo>
                    <a:pt x="7206" y="6805"/>
                  </a:lnTo>
                  <a:cubicBezTo>
                    <a:pt x="7239" y="4804"/>
                    <a:pt x="7239" y="3103"/>
                    <a:pt x="7273" y="1902"/>
                  </a:cubicBezTo>
                  <a:lnTo>
                    <a:pt x="7273" y="567"/>
                  </a:lnTo>
                  <a:cubicBezTo>
                    <a:pt x="7273" y="556"/>
                    <a:pt x="7273" y="545"/>
                    <a:pt x="7273" y="534"/>
                  </a:cubicBezTo>
                  <a:cubicBezTo>
                    <a:pt x="7273" y="901"/>
                    <a:pt x="7239" y="1368"/>
                    <a:pt x="7239" y="1902"/>
                  </a:cubicBezTo>
                  <a:cubicBezTo>
                    <a:pt x="7173" y="3094"/>
                    <a:pt x="7140" y="4747"/>
                    <a:pt x="7041" y="6698"/>
                  </a:cubicBezTo>
                  <a:lnTo>
                    <a:pt x="7041" y="6698"/>
                  </a:lnTo>
                  <a:lnTo>
                    <a:pt x="3697" y="8048"/>
                  </a:lnTo>
                  <a:lnTo>
                    <a:pt x="935" y="6338"/>
                  </a:lnTo>
                  <a:lnTo>
                    <a:pt x="795" y="6268"/>
                  </a:lnTo>
                  <a:lnTo>
                    <a:pt x="795" y="6268"/>
                  </a:lnTo>
                  <a:cubicBezTo>
                    <a:pt x="600" y="4034"/>
                    <a:pt x="374" y="1958"/>
                    <a:pt x="210" y="133"/>
                  </a:cubicBezTo>
                  <a:lnTo>
                    <a:pt x="210" y="133"/>
                  </a:lnTo>
                  <a:lnTo>
                    <a:pt x="5305" y="100"/>
                  </a:lnTo>
                  <a:lnTo>
                    <a:pt x="6772" y="67"/>
                  </a:lnTo>
                  <a:lnTo>
                    <a:pt x="6806" y="67"/>
                  </a:lnTo>
                  <a:lnTo>
                    <a:pt x="5371" y="34"/>
                  </a:lnTo>
                  <a:lnTo>
                    <a:pt x="134"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8"/>
            <p:cNvSpPr/>
            <p:nvPr/>
          </p:nvSpPr>
          <p:spPr>
            <a:xfrm>
              <a:off x="5565800" y="3020950"/>
              <a:ext cx="196000" cy="206000"/>
            </a:xfrm>
            <a:custGeom>
              <a:rect b="b" l="l" r="r" t="t"/>
              <a:pathLst>
                <a:path extrusionOk="0" h="8240" w="7840">
                  <a:moveTo>
                    <a:pt x="6672" y="0"/>
                  </a:moveTo>
                  <a:cubicBezTo>
                    <a:pt x="6506" y="33"/>
                    <a:pt x="6372" y="67"/>
                    <a:pt x="6205" y="100"/>
                  </a:cubicBezTo>
                  <a:lnTo>
                    <a:pt x="4871" y="367"/>
                  </a:lnTo>
                  <a:lnTo>
                    <a:pt x="101" y="1434"/>
                  </a:lnTo>
                  <a:lnTo>
                    <a:pt x="1" y="1434"/>
                  </a:lnTo>
                  <a:lnTo>
                    <a:pt x="34" y="1534"/>
                  </a:lnTo>
                  <a:cubicBezTo>
                    <a:pt x="501" y="3202"/>
                    <a:pt x="1068" y="5170"/>
                    <a:pt x="1669" y="7239"/>
                  </a:cubicBezTo>
                  <a:lnTo>
                    <a:pt x="1669" y="7305"/>
                  </a:lnTo>
                  <a:lnTo>
                    <a:pt x="1736" y="7305"/>
                  </a:lnTo>
                  <a:lnTo>
                    <a:pt x="1902" y="7372"/>
                  </a:lnTo>
                  <a:lnTo>
                    <a:pt x="5071" y="8239"/>
                  </a:lnTo>
                  <a:lnTo>
                    <a:pt x="5138" y="8239"/>
                  </a:lnTo>
                  <a:lnTo>
                    <a:pt x="5171" y="8206"/>
                  </a:lnTo>
                  <a:lnTo>
                    <a:pt x="7773" y="6238"/>
                  </a:lnTo>
                  <a:lnTo>
                    <a:pt x="7840" y="6204"/>
                  </a:lnTo>
                  <a:lnTo>
                    <a:pt x="7840" y="6138"/>
                  </a:lnTo>
                  <a:cubicBezTo>
                    <a:pt x="7473" y="4303"/>
                    <a:pt x="7206" y="2769"/>
                    <a:pt x="7006" y="1635"/>
                  </a:cubicBezTo>
                  <a:cubicBezTo>
                    <a:pt x="6906" y="1134"/>
                    <a:pt x="6806" y="734"/>
                    <a:pt x="6739" y="400"/>
                  </a:cubicBezTo>
                  <a:cubicBezTo>
                    <a:pt x="6739" y="267"/>
                    <a:pt x="6706" y="133"/>
                    <a:pt x="6672" y="33"/>
                  </a:cubicBezTo>
                  <a:lnTo>
                    <a:pt x="6672" y="33"/>
                  </a:lnTo>
                  <a:cubicBezTo>
                    <a:pt x="6672" y="33"/>
                    <a:pt x="6672" y="200"/>
                    <a:pt x="6739" y="500"/>
                  </a:cubicBezTo>
                  <a:cubicBezTo>
                    <a:pt x="6772" y="767"/>
                    <a:pt x="6839" y="1234"/>
                    <a:pt x="6906" y="1735"/>
                  </a:cubicBezTo>
                  <a:lnTo>
                    <a:pt x="7629" y="6137"/>
                  </a:lnTo>
                  <a:lnTo>
                    <a:pt x="7629" y="6137"/>
                  </a:lnTo>
                  <a:lnTo>
                    <a:pt x="5089" y="8026"/>
                  </a:lnTo>
                  <a:lnTo>
                    <a:pt x="1969" y="7172"/>
                  </a:lnTo>
                  <a:lnTo>
                    <a:pt x="1856" y="7126"/>
                  </a:lnTo>
                  <a:lnTo>
                    <a:pt x="1856" y="7126"/>
                  </a:lnTo>
                  <a:lnTo>
                    <a:pt x="224" y="1580"/>
                  </a:lnTo>
                  <a:lnTo>
                    <a:pt x="224" y="1580"/>
                  </a:lnTo>
                  <a:lnTo>
                    <a:pt x="4838" y="467"/>
                  </a:lnTo>
                  <a:lnTo>
                    <a:pt x="6172" y="133"/>
                  </a:lnTo>
                  <a:cubicBezTo>
                    <a:pt x="6506" y="67"/>
                    <a:pt x="6672" y="33"/>
                    <a:pt x="667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8"/>
            <p:cNvSpPr/>
            <p:nvPr/>
          </p:nvSpPr>
          <p:spPr>
            <a:xfrm>
              <a:off x="5278100" y="3324500"/>
              <a:ext cx="192675" cy="41700"/>
            </a:xfrm>
            <a:custGeom>
              <a:rect b="b" l="l" r="r" t="t"/>
              <a:pathLst>
                <a:path extrusionOk="0" h="1668" w="7707">
                  <a:moveTo>
                    <a:pt x="1" y="0"/>
                  </a:moveTo>
                  <a:cubicBezTo>
                    <a:pt x="1235" y="400"/>
                    <a:pt x="2536" y="701"/>
                    <a:pt x="3837" y="967"/>
                  </a:cubicBezTo>
                  <a:cubicBezTo>
                    <a:pt x="5104" y="1268"/>
                    <a:pt x="6405" y="1501"/>
                    <a:pt x="7706" y="1668"/>
                  </a:cubicBezTo>
                  <a:cubicBezTo>
                    <a:pt x="6439" y="1301"/>
                    <a:pt x="5171" y="967"/>
                    <a:pt x="3870" y="734"/>
                  </a:cubicBezTo>
                  <a:cubicBezTo>
                    <a:pt x="2603" y="434"/>
                    <a:pt x="1302" y="167"/>
                    <a:pt x="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8"/>
            <p:cNvSpPr/>
            <p:nvPr/>
          </p:nvSpPr>
          <p:spPr>
            <a:xfrm>
              <a:off x="5558300" y="3295300"/>
              <a:ext cx="161825" cy="37975"/>
            </a:xfrm>
            <a:custGeom>
              <a:rect b="b" l="l" r="r" t="t"/>
              <a:pathLst>
                <a:path extrusionOk="0" h="1519" w="6473">
                  <a:moveTo>
                    <a:pt x="6472" y="1"/>
                  </a:moveTo>
                  <a:lnTo>
                    <a:pt x="6472" y="1"/>
                  </a:lnTo>
                  <a:cubicBezTo>
                    <a:pt x="6138" y="67"/>
                    <a:pt x="5838" y="167"/>
                    <a:pt x="5538" y="267"/>
                  </a:cubicBezTo>
                  <a:cubicBezTo>
                    <a:pt x="4938" y="468"/>
                    <a:pt x="4170" y="701"/>
                    <a:pt x="3270" y="901"/>
                  </a:cubicBezTo>
                  <a:cubicBezTo>
                    <a:pt x="2369" y="1101"/>
                    <a:pt x="1535" y="1235"/>
                    <a:pt x="935" y="1335"/>
                  </a:cubicBezTo>
                  <a:cubicBezTo>
                    <a:pt x="635" y="1335"/>
                    <a:pt x="301" y="1402"/>
                    <a:pt x="1" y="1468"/>
                  </a:cubicBezTo>
                  <a:cubicBezTo>
                    <a:pt x="151" y="1502"/>
                    <a:pt x="309" y="1518"/>
                    <a:pt x="472" y="1518"/>
                  </a:cubicBezTo>
                  <a:cubicBezTo>
                    <a:pt x="635" y="1518"/>
                    <a:pt x="801" y="1502"/>
                    <a:pt x="968" y="1468"/>
                  </a:cubicBezTo>
                  <a:cubicBezTo>
                    <a:pt x="1769" y="1402"/>
                    <a:pt x="2536" y="1301"/>
                    <a:pt x="3303" y="1101"/>
                  </a:cubicBezTo>
                  <a:cubicBezTo>
                    <a:pt x="4070" y="935"/>
                    <a:pt x="4838" y="701"/>
                    <a:pt x="5571" y="401"/>
                  </a:cubicBezTo>
                  <a:cubicBezTo>
                    <a:pt x="5872" y="334"/>
                    <a:pt x="6172" y="167"/>
                    <a:pt x="647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8"/>
            <p:cNvSpPr/>
            <p:nvPr/>
          </p:nvSpPr>
          <p:spPr>
            <a:xfrm>
              <a:off x="5278950" y="1985200"/>
              <a:ext cx="273550" cy="65900"/>
            </a:xfrm>
            <a:custGeom>
              <a:rect b="b" l="l" r="r" t="t"/>
              <a:pathLst>
                <a:path extrusionOk="0" h="2636" w="10942">
                  <a:moveTo>
                    <a:pt x="9607" y="0"/>
                  </a:moveTo>
                  <a:lnTo>
                    <a:pt x="967" y="334"/>
                  </a:lnTo>
                  <a:lnTo>
                    <a:pt x="0" y="2369"/>
                  </a:lnTo>
                  <a:lnTo>
                    <a:pt x="134" y="2636"/>
                  </a:lnTo>
                  <a:lnTo>
                    <a:pt x="10941" y="2636"/>
                  </a:lnTo>
                  <a:lnTo>
                    <a:pt x="9607" y="0"/>
                  </a:ln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8"/>
            <p:cNvSpPr/>
            <p:nvPr/>
          </p:nvSpPr>
          <p:spPr>
            <a:xfrm>
              <a:off x="4642650" y="2377975"/>
              <a:ext cx="351950" cy="346100"/>
            </a:xfrm>
            <a:custGeom>
              <a:rect b="b" l="l" r="r" t="t"/>
              <a:pathLst>
                <a:path extrusionOk="0" h="13844" w="14078">
                  <a:moveTo>
                    <a:pt x="4237" y="1"/>
                  </a:moveTo>
                  <a:lnTo>
                    <a:pt x="1" y="4104"/>
                  </a:lnTo>
                  <a:lnTo>
                    <a:pt x="10908" y="13844"/>
                  </a:lnTo>
                  <a:lnTo>
                    <a:pt x="14077" y="6338"/>
                  </a:lnTo>
                  <a:lnTo>
                    <a:pt x="4237" y="1"/>
                  </a:ln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8"/>
            <p:cNvSpPr/>
            <p:nvPr/>
          </p:nvSpPr>
          <p:spPr>
            <a:xfrm>
              <a:off x="5602500" y="2433850"/>
              <a:ext cx="215175" cy="254375"/>
            </a:xfrm>
            <a:custGeom>
              <a:rect b="b" l="l" r="r" t="t"/>
              <a:pathLst>
                <a:path extrusionOk="0" h="10175" w="8607">
                  <a:moveTo>
                    <a:pt x="1835" y="1"/>
                  </a:moveTo>
                  <a:lnTo>
                    <a:pt x="1" y="6872"/>
                  </a:lnTo>
                  <a:lnTo>
                    <a:pt x="8307" y="10174"/>
                  </a:lnTo>
                  <a:lnTo>
                    <a:pt x="8607" y="2302"/>
                  </a:lnTo>
                  <a:lnTo>
                    <a:pt x="1835" y="1"/>
                  </a:ln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8"/>
            <p:cNvSpPr/>
            <p:nvPr/>
          </p:nvSpPr>
          <p:spPr>
            <a:xfrm>
              <a:off x="4866150" y="2038575"/>
              <a:ext cx="1110825" cy="857300"/>
            </a:xfrm>
            <a:custGeom>
              <a:rect b="b" l="l" r="r" t="t"/>
              <a:pathLst>
                <a:path extrusionOk="0" h="34292" w="44433">
                  <a:moveTo>
                    <a:pt x="26519" y="0"/>
                  </a:moveTo>
                  <a:lnTo>
                    <a:pt x="17546" y="267"/>
                  </a:lnTo>
                  <a:cubicBezTo>
                    <a:pt x="17307" y="249"/>
                    <a:pt x="17068" y="240"/>
                    <a:pt x="16831" y="240"/>
                  </a:cubicBezTo>
                  <a:cubicBezTo>
                    <a:pt x="14483" y="240"/>
                    <a:pt x="12231" y="1127"/>
                    <a:pt x="10474" y="2702"/>
                  </a:cubicBezTo>
                  <a:cubicBezTo>
                    <a:pt x="10074" y="3002"/>
                    <a:pt x="9774" y="3403"/>
                    <a:pt x="9607" y="3870"/>
                  </a:cubicBezTo>
                  <a:lnTo>
                    <a:pt x="1001" y="22249"/>
                  </a:lnTo>
                  <a:cubicBezTo>
                    <a:pt x="0" y="24318"/>
                    <a:pt x="501" y="26786"/>
                    <a:pt x="2569" y="27820"/>
                  </a:cubicBezTo>
                  <a:cubicBezTo>
                    <a:pt x="3161" y="28116"/>
                    <a:pt x="3794" y="28256"/>
                    <a:pt x="4420" y="28256"/>
                  </a:cubicBezTo>
                  <a:cubicBezTo>
                    <a:pt x="5979" y="28256"/>
                    <a:pt x="7492" y="27385"/>
                    <a:pt x="8206" y="25885"/>
                  </a:cubicBezTo>
                  <a:lnTo>
                    <a:pt x="12709" y="16579"/>
                  </a:lnTo>
                  <a:lnTo>
                    <a:pt x="12176" y="23951"/>
                  </a:lnTo>
                  <a:lnTo>
                    <a:pt x="10474" y="34291"/>
                  </a:lnTo>
                  <a:lnTo>
                    <a:pt x="32724" y="33958"/>
                  </a:lnTo>
                  <a:lnTo>
                    <a:pt x="30055" y="26252"/>
                  </a:lnTo>
                  <a:lnTo>
                    <a:pt x="31890" y="16879"/>
                  </a:lnTo>
                  <a:lnTo>
                    <a:pt x="34825" y="23417"/>
                  </a:lnTo>
                  <a:cubicBezTo>
                    <a:pt x="35596" y="25139"/>
                    <a:pt x="37278" y="26168"/>
                    <a:pt x="39063" y="26168"/>
                  </a:cubicBezTo>
                  <a:cubicBezTo>
                    <a:pt x="39594" y="26168"/>
                    <a:pt x="40135" y="26077"/>
                    <a:pt x="40663" y="25885"/>
                  </a:cubicBezTo>
                  <a:cubicBezTo>
                    <a:pt x="43265" y="24918"/>
                    <a:pt x="44432" y="21916"/>
                    <a:pt x="43198" y="19447"/>
                  </a:cubicBezTo>
                  <a:cubicBezTo>
                    <a:pt x="40496" y="14110"/>
                    <a:pt x="36393" y="5971"/>
                    <a:pt x="36193" y="5571"/>
                  </a:cubicBezTo>
                  <a:cubicBezTo>
                    <a:pt x="33558" y="0"/>
                    <a:pt x="26519" y="0"/>
                    <a:pt x="26519" y="0"/>
                  </a:cubicBez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8"/>
            <p:cNvSpPr/>
            <p:nvPr/>
          </p:nvSpPr>
          <p:spPr>
            <a:xfrm>
              <a:off x="5282275" y="2521925"/>
              <a:ext cx="324425" cy="189775"/>
            </a:xfrm>
            <a:custGeom>
              <a:rect b="b" l="l" r="r" t="t"/>
              <a:pathLst>
                <a:path extrusionOk="0" h="7591" w="12977">
                  <a:moveTo>
                    <a:pt x="1684" y="0"/>
                  </a:moveTo>
                  <a:cubicBezTo>
                    <a:pt x="827" y="0"/>
                    <a:pt x="96" y="845"/>
                    <a:pt x="34" y="1748"/>
                  </a:cubicBezTo>
                  <a:cubicBezTo>
                    <a:pt x="1" y="2682"/>
                    <a:pt x="367" y="3616"/>
                    <a:pt x="1035" y="4316"/>
                  </a:cubicBezTo>
                  <a:cubicBezTo>
                    <a:pt x="2436" y="5884"/>
                    <a:pt x="4370" y="6918"/>
                    <a:pt x="6472" y="7252"/>
                  </a:cubicBezTo>
                  <a:cubicBezTo>
                    <a:pt x="7472" y="7413"/>
                    <a:pt x="8574" y="7590"/>
                    <a:pt x="9634" y="7590"/>
                  </a:cubicBezTo>
                  <a:cubicBezTo>
                    <a:pt x="10765" y="7590"/>
                    <a:pt x="11849" y="7389"/>
                    <a:pt x="12710" y="6752"/>
                  </a:cubicBezTo>
                  <a:cubicBezTo>
                    <a:pt x="12976" y="6518"/>
                    <a:pt x="12676" y="6351"/>
                    <a:pt x="12676" y="6351"/>
                  </a:cubicBezTo>
                  <a:cubicBezTo>
                    <a:pt x="12192" y="6435"/>
                    <a:pt x="11708" y="6476"/>
                    <a:pt x="11228" y="6476"/>
                  </a:cubicBezTo>
                  <a:cubicBezTo>
                    <a:pt x="8272" y="6476"/>
                    <a:pt x="5496" y="4922"/>
                    <a:pt x="4003" y="2282"/>
                  </a:cubicBezTo>
                  <a:cubicBezTo>
                    <a:pt x="3470" y="1348"/>
                    <a:pt x="2969" y="113"/>
                    <a:pt x="1869" y="13"/>
                  </a:cubicBezTo>
                  <a:cubicBezTo>
                    <a:pt x="1806" y="5"/>
                    <a:pt x="1745" y="0"/>
                    <a:pt x="1684" y="0"/>
                  </a:cubicBezTo>
                  <a:close/>
                </a:path>
              </a:pathLst>
            </a:custGeom>
            <a:solidFill>
              <a:srgbClr val="9E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8"/>
            <p:cNvSpPr/>
            <p:nvPr/>
          </p:nvSpPr>
          <p:spPr>
            <a:xfrm>
              <a:off x="5167200" y="2328775"/>
              <a:ext cx="88425" cy="345275"/>
            </a:xfrm>
            <a:custGeom>
              <a:rect b="b" l="l" r="r" t="t"/>
              <a:pathLst>
                <a:path extrusionOk="0" h="13811" w="3537">
                  <a:moveTo>
                    <a:pt x="3536" y="1"/>
                  </a:moveTo>
                  <a:lnTo>
                    <a:pt x="701" y="5004"/>
                  </a:lnTo>
                  <a:lnTo>
                    <a:pt x="0" y="13810"/>
                  </a:lnTo>
                  <a:cubicBezTo>
                    <a:pt x="1401" y="12276"/>
                    <a:pt x="1935" y="10141"/>
                    <a:pt x="2369" y="8073"/>
                  </a:cubicBezTo>
                  <a:cubicBezTo>
                    <a:pt x="3236" y="3903"/>
                    <a:pt x="3002" y="4237"/>
                    <a:pt x="35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
            <p:cNvSpPr/>
            <p:nvPr/>
          </p:nvSpPr>
          <p:spPr>
            <a:xfrm>
              <a:off x="5113000" y="2772425"/>
              <a:ext cx="587100" cy="123450"/>
            </a:xfrm>
            <a:custGeom>
              <a:rect b="b" l="l" r="r" t="t"/>
              <a:pathLst>
                <a:path extrusionOk="0" h="4938" w="23484">
                  <a:moveTo>
                    <a:pt x="1434" y="1"/>
                  </a:moveTo>
                  <a:lnTo>
                    <a:pt x="0" y="2703"/>
                  </a:lnTo>
                  <a:lnTo>
                    <a:pt x="634" y="4937"/>
                  </a:lnTo>
                  <a:lnTo>
                    <a:pt x="22850" y="4637"/>
                  </a:lnTo>
                  <a:lnTo>
                    <a:pt x="23483" y="2769"/>
                  </a:lnTo>
                  <a:lnTo>
                    <a:pt x="21849" y="1668"/>
                  </a:lnTo>
                  <a:lnTo>
                    <a:pt x="1434" y="1"/>
                  </a:ln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8"/>
            <p:cNvSpPr/>
            <p:nvPr/>
          </p:nvSpPr>
          <p:spPr>
            <a:xfrm>
              <a:off x="5665875" y="2483050"/>
              <a:ext cx="98425" cy="166825"/>
            </a:xfrm>
            <a:custGeom>
              <a:rect b="b" l="l" r="r" t="t"/>
              <a:pathLst>
                <a:path extrusionOk="0" h="6673" w="3937">
                  <a:moveTo>
                    <a:pt x="1" y="1"/>
                  </a:moveTo>
                  <a:lnTo>
                    <a:pt x="1" y="1"/>
                  </a:lnTo>
                  <a:cubicBezTo>
                    <a:pt x="101" y="368"/>
                    <a:pt x="268" y="734"/>
                    <a:pt x="434" y="1068"/>
                  </a:cubicBezTo>
                  <a:cubicBezTo>
                    <a:pt x="735" y="1668"/>
                    <a:pt x="1202" y="2536"/>
                    <a:pt x="1735" y="3470"/>
                  </a:cubicBezTo>
                  <a:cubicBezTo>
                    <a:pt x="2302" y="4404"/>
                    <a:pt x="2836" y="5204"/>
                    <a:pt x="3236" y="5771"/>
                  </a:cubicBezTo>
                  <a:cubicBezTo>
                    <a:pt x="3437" y="6105"/>
                    <a:pt x="3670" y="6405"/>
                    <a:pt x="3937" y="6672"/>
                  </a:cubicBezTo>
                  <a:cubicBezTo>
                    <a:pt x="3770" y="6338"/>
                    <a:pt x="3570" y="6005"/>
                    <a:pt x="3370" y="5671"/>
                  </a:cubicBezTo>
                  <a:cubicBezTo>
                    <a:pt x="3003" y="5104"/>
                    <a:pt x="2469" y="4270"/>
                    <a:pt x="1936" y="3370"/>
                  </a:cubicBezTo>
                  <a:cubicBezTo>
                    <a:pt x="1368" y="2436"/>
                    <a:pt x="901" y="1602"/>
                    <a:pt x="568" y="968"/>
                  </a:cubicBezTo>
                  <a:cubicBezTo>
                    <a:pt x="401" y="634"/>
                    <a:pt x="201" y="30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8"/>
            <p:cNvSpPr/>
            <p:nvPr/>
          </p:nvSpPr>
          <p:spPr>
            <a:xfrm>
              <a:off x="5711750" y="2571450"/>
              <a:ext cx="26700" cy="71750"/>
            </a:xfrm>
            <a:custGeom>
              <a:rect b="b" l="l" r="r" t="t"/>
              <a:pathLst>
                <a:path extrusionOk="0" h="2870" w="1068">
                  <a:moveTo>
                    <a:pt x="101" y="0"/>
                  </a:moveTo>
                  <a:cubicBezTo>
                    <a:pt x="0" y="534"/>
                    <a:pt x="34" y="1068"/>
                    <a:pt x="234" y="1535"/>
                  </a:cubicBezTo>
                  <a:cubicBezTo>
                    <a:pt x="367" y="2035"/>
                    <a:pt x="634" y="2502"/>
                    <a:pt x="1035" y="2869"/>
                  </a:cubicBezTo>
                  <a:cubicBezTo>
                    <a:pt x="1068" y="2836"/>
                    <a:pt x="701" y="2269"/>
                    <a:pt x="467" y="1468"/>
                  </a:cubicBezTo>
                  <a:cubicBezTo>
                    <a:pt x="201" y="701"/>
                    <a:pt x="167" y="0"/>
                    <a:pt x="1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8"/>
            <p:cNvSpPr/>
            <p:nvPr/>
          </p:nvSpPr>
          <p:spPr>
            <a:xfrm>
              <a:off x="5164700" y="2109450"/>
              <a:ext cx="95925" cy="141800"/>
            </a:xfrm>
            <a:custGeom>
              <a:rect b="b" l="l" r="r" t="t"/>
              <a:pathLst>
                <a:path extrusionOk="0" h="5672" w="3837">
                  <a:moveTo>
                    <a:pt x="0" y="1"/>
                  </a:moveTo>
                  <a:cubicBezTo>
                    <a:pt x="0" y="34"/>
                    <a:pt x="367" y="167"/>
                    <a:pt x="934" y="501"/>
                  </a:cubicBezTo>
                  <a:cubicBezTo>
                    <a:pt x="1668" y="968"/>
                    <a:pt x="2268" y="1535"/>
                    <a:pt x="2735" y="2269"/>
                  </a:cubicBezTo>
                  <a:cubicBezTo>
                    <a:pt x="3202" y="2969"/>
                    <a:pt x="3503" y="3770"/>
                    <a:pt x="3636" y="4604"/>
                  </a:cubicBezTo>
                  <a:cubicBezTo>
                    <a:pt x="3736" y="5271"/>
                    <a:pt x="3703" y="5671"/>
                    <a:pt x="3736" y="5671"/>
                  </a:cubicBezTo>
                  <a:cubicBezTo>
                    <a:pt x="3836" y="5304"/>
                    <a:pt x="3836" y="4937"/>
                    <a:pt x="3770" y="4604"/>
                  </a:cubicBezTo>
                  <a:cubicBezTo>
                    <a:pt x="3603" y="2803"/>
                    <a:pt x="2569" y="1235"/>
                    <a:pt x="1001" y="368"/>
                  </a:cubicBezTo>
                  <a:cubicBezTo>
                    <a:pt x="701" y="167"/>
                    <a:pt x="367" y="34"/>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8"/>
            <p:cNvSpPr/>
            <p:nvPr/>
          </p:nvSpPr>
          <p:spPr>
            <a:xfrm>
              <a:off x="5617525" y="2220375"/>
              <a:ext cx="109250" cy="477025"/>
            </a:xfrm>
            <a:custGeom>
              <a:rect b="b" l="l" r="r" t="t"/>
              <a:pathLst>
                <a:path extrusionOk="0" h="19081" w="4370">
                  <a:moveTo>
                    <a:pt x="4303" y="0"/>
                  </a:moveTo>
                  <a:cubicBezTo>
                    <a:pt x="4236" y="0"/>
                    <a:pt x="3236" y="4236"/>
                    <a:pt x="2068" y="9507"/>
                  </a:cubicBezTo>
                  <a:cubicBezTo>
                    <a:pt x="901" y="14777"/>
                    <a:pt x="0" y="19080"/>
                    <a:pt x="33" y="19080"/>
                  </a:cubicBezTo>
                  <a:cubicBezTo>
                    <a:pt x="100" y="19080"/>
                    <a:pt x="1101" y="14844"/>
                    <a:pt x="2268" y="9574"/>
                  </a:cubicBezTo>
                  <a:cubicBezTo>
                    <a:pt x="3469" y="4303"/>
                    <a:pt x="4370" y="33"/>
                    <a:pt x="430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8"/>
            <p:cNvSpPr/>
            <p:nvPr/>
          </p:nvSpPr>
          <p:spPr>
            <a:xfrm>
              <a:off x="4880325" y="2513075"/>
              <a:ext cx="48400" cy="46725"/>
            </a:xfrm>
            <a:custGeom>
              <a:rect b="b" l="l" r="r" t="t"/>
              <a:pathLst>
                <a:path extrusionOk="0" h="1869" w="1936">
                  <a:moveTo>
                    <a:pt x="1935" y="0"/>
                  </a:moveTo>
                  <a:lnTo>
                    <a:pt x="1935" y="0"/>
                  </a:lnTo>
                  <a:cubicBezTo>
                    <a:pt x="1501" y="167"/>
                    <a:pt x="1135" y="434"/>
                    <a:pt x="834" y="801"/>
                  </a:cubicBezTo>
                  <a:cubicBezTo>
                    <a:pt x="467" y="1068"/>
                    <a:pt x="201" y="1468"/>
                    <a:pt x="0" y="1868"/>
                  </a:cubicBezTo>
                  <a:cubicBezTo>
                    <a:pt x="367" y="1602"/>
                    <a:pt x="668" y="1301"/>
                    <a:pt x="968" y="968"/>
                  </a:cubicBezTo>
                  <a:cubicBezTo>
                    <a:pt x="1335" y="668"/>
                    <a:pt x="1635" y="334"/>
                    <a:pt x="19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8"/>
            <p:cNvSpPr/>
            <p:nvPr/>
          </p:nvSpPr>
          <p:spPr>
            <a:xfrm>
              <a:off x="5067950" y="2322100"/>
              <a:ext cx="190175" cy="372800"/>
            </a:xfrm>
            <a:custGeom>
              <a:rect b="b" l="l" r="r" t="t"/>
              <a:pathLst>
                <a:path extrusionOk="0" h="14912" w="7607">
                  <a:moveTo>
                    <a:pt x="7606" y="1"/>
                  </a:moveTo>
                  <a:lnTo>
                    <a:pt x="7606" y="1"/>
                  </a:lnTo>
                  <a:cubicBezTo>
                    <a:pt x="7473" y="167"/>
                    <a:pt x="7373" y="368"/>
                    <a:pt x="7273" y="568"/>
                  </a:cubicBezTo>
                  <a:cubicBezTo>
                    <a:pt x="7039" y="935"/>
                    <a:pt x="6739" y="1468"/>
                    <a:pt x="6372" y="2102"/>
                  </a:cubicBezTo>
                  <a:cubicBezTo>
                    <a:pt x="5638" y="3436"/>
                    <a:pt x="4671" y="5304"/>
                    <a:pt x="3670" y="7373"/>
                  </a:cubicBezTo>
                  <a:lnTo>
                    <a:pt x="1035" y="12676"/>
                  </a:lnTo>
                  <a:cubicBezTo>
                    <a:pt x="735" y="13344"/>
                    <a:pt x="468" y="13877"/>
                    <a:pt x="268" y="14311"/>
                  </a:cubicBezTo>
                  <a:cubicBezTo>
                    <a:pt x="168" y="14478"/>
                    <a:pt x="67" y="14678"/>
                    <a:pt x="1" y="14911"/>
                  </a:cubicBezTo>
                  <a:cubicBezTo>
                    <a:pt x="134" y="14711"/>
                    <a:pt x="234" y="14544"/>
                    <a:pt x="334" y="14344"/>
                  </a:cubicBezTo>
                  <a:cubicBezTo>
                    <a:pt x="568" y="13977"/>
                    <a:pt x="835" y="13410"/>
                    <a:pt x="1168" y="12743"/>
                  </a:cubicBezTo>
                  <a:cubicBezTo>
                    <a:pt x="1869" y="11409"/>
                    <a:pt x="2803" y="9541"/>
                    <a:pt x="3837" y="7473"/>
                  </a:cubicBezTo>
                  <a:cubicBezTo>
                    <a:pt x="4871" y="5405"/>
                    <a:pt x="5805" y="3537"/>
                    <a:pt x="6505" y="2202"/>
                  </a:cubicBezTo>
                  <a:lnTo>
                    <a:pt x="7339" y="601"/>
                  </a:lnTo>
                  <a:cubicBezTo>
                    <a:pt x="7439" y="401"/>
                    <a:pt x="7539" y="201"/>
                    <a:pt x="76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8"/>
            <p:cNvSpPr/>
            <p:nvPr/>
          </p:nvSpPr>
          <p:spPr>
            <a:xfrm>
              <a:off x="5268100" y="2552275"/>
              <a:ext cx="283550" cy="167650"/>
            </a:xfrm>
            <a:custGeom>
              <a:rect b="b" l="l" r="r" t="t"/>
              <a:pathLst>
                <a:path extrusionOk="0" h="6706" w="11342">
                  <a:moveTo>
                    <a:pt x="0" y="0"/>
                  </a:moveTo>
                  <a:lnTo>
                    <a:pt x="0" y="134"/>
                  </a:lnTo>
                  <a:cubicBezTo>
                    <a:pt x="0" y="300"/>
                    <a:pt x="34" y="434"/>
                    <a:pt x="67" y="567"/>
                  </a:cubicBezTo>
                  <a:cubicBezTo>
                    <a:pt x="167" y="1068"/>
                    <a:pt x="367" y="1535"/>
                    <a:pt x="601" y="2002"/>
                  </a:cubicBezTo>
                  <a:cubicBezTo>
                    <a:pt x="1468" y="3469"/>
                    <a:pt x="2802" y="4637"/>
                    <a:pt x="4370" y="5337"/>
                  </a:cubicBezTo>
                  <a:cubicBezTo>
                    <a:pt x="5938" y="6005"/>
                    <a:pt x="7573" y="6405"/>
                    <a:pt x="9274" y="6572"/>
                  </a:cubicBezTo>
                  <a:cubicBezTo>
                    <a:pt x="9908" y="6638"/>
                    <a:pt x="10441" y="6672"/>
                    <a:pt x="10775" y="6705"/>
                  </a:cubicBezTo>
                  <a:lnTo>
                    <a:pt x="11342" y="6705"/>
                  </a:lnTo>
                  <a:cubicBezTo>
                    <a:pt x="11175" y="6638"/>
                    <a:pt x="10975" y="6605"/>
                    <a:pt x="10808" y="6605"/>
                  </a:cubicBezTo>
                  <a:lnTo>
                    <a:pt x="9274" y="6405"/>
                  </a:lnTo>
                  <a:cubicBezTo>
                    <a:pt x="7606" y="6205"/>
                    <a:pt x="6005" y="5771"/>
                    <a:pt x="4470" y="5137"/>
                  </a:cubicBezTo>
                  <a:cubicBezTo>
                    <a:pt x="2936" y="4470"/>
                    <a:pt x="1635" y="3336"/>
                    <a:pt x="734" y="1935"/>
                  </a:cubicBezTo>
                  <a:cubicBezTo>
                    <a:pt x="401" y="1335"/>
                    <a:pt x="167" y="667"/>
                    <a:pt x="0" y="0"/>
                  </a:cubicBezTo>
                  <a:close/>
                </a:path>
              </a:pathLst>
            </a:custGeom>
            <a:solidFill>
              <a:srgbClr val="9E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8"/>
            <p:cNvSpPr/>
            <p:nvPr/>
          </p:nvSpPr>
          <p:spPr>
            <a:xfrm>
              <a:off x="5379850" y="2821500"/>
              <a:ext cx="308575" cy="22275"/>
            </a:xfrm>
            <a:custGeom>
              <a:rect b="b" l="l" r="r" t="t"/>
              <a:pathLst>
                <a:path extrusionOk="0" h="891" w="12343">
                  <a:moveTo>
                    <a:pt x="85" y="1"/>
                  </a:moveTo>
                  <a:cubicBezTo>
                    <a:pt x="29" y="1"/>
                    <a:pt x="0" y="2"/>
                    <a:pt x="0" y="6"/>
                  </a:cubicBezTo>
                  <a:cubicBezTo>
                    <a:pt x="0" y="72"/>
                    <a:pt x="2736" y="339"/>
                    <a:pt x="6138" y="573"/>
                  </a:cubicBezTo>
                  <a:cubicBezTo>
                    <a:pt x="8948" y="766"/>
                    <a:pt x="11325" y="890"/>
                    <a:pt x="12068" y="890"/>
                  </a:cubicBezTo>
                  <a:cubicBezTo>
                    <a:pt x="12225" y="890"/>
                    <a:pt x="12309" y="885"/>
                    <a:pt x="12309" y="873"/>
                  </a:cubicBezTo>
                  <a:cubicBezTo>
                    <a:pt x="12342" y="806"/>
                    <a:pt x="9574" y="573"/>
                    <a:pt x="6171" y="339"/>
                  </a:cubicBezTo>
                  <a:cubicBezTo>
                    <a:pt x="3116" y="130"/>
                    <a:pt x="572" y="1"/>
                    <a:pt x="8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8"/>
            <p:cNvSpPr/>
            <p:nvPr/>
          </p:nvSpPr>
          <p:spPr>
            <a:xfrm>
              <a:off x="5275600" y="2780775"/>
              <a:ext cx="16700" cy="105100"/>
            </a:xfrm>
            <a:custGeom>
              <a:rect b="b" l="l" r="r" t="t"/>
              <a:pathLst>
                <a:path extrusionOk="0" h="4204" w="668">
                  <a:moveTo>
                    <a:pt x="601" y="0"/>
                  </a:moveTo>
                  <a:cubicBezTo>
                    <a:pt x="167" y="1334"/>
                    <a:pt x="1" y="2769"/>
                    <a:pt x="167" y="4203"/>
                  </a:cubicBezTo>
                  <a:cubicBezTo>
                    <a:pt x="234" y="4203"/>
                    <a:pt x="268" y="3269"/>
                    <a:pt x="368" y="2102"/>
                  </a:cubicBezTo>
                  <a:cubicBezTo>
                    <a:pt x="501" y="934"/>
                    <a:pt x="668" y="0"/>
                    <a:pt x="6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
            <p:cNvSpPr/>
            <p:nvPr/>
          </p:nvSpPr>
          <p:spPr>
            <a:xfrm>
              <a:off x="5247250" y="2747400"/>
              <a:ext cx="19200" cy="144300"/>
            </a:xfrm>
            <a:custGeom>
              <a:rect b="b" l="l" r="r" t="t"/>
              <a:pathLst>
                <a:path extrusionOk="0" h="5772" w="768">
                  <a:moveTo>
                    <a:pt x="301" y="1"/>
                  </a:moveTo>
                  <a:cubicBezTo>
                    <a:pt x="201" y="268"/>
                    <a:pt x="134" y="535"/>
                    <a:pt x="134" y="835"/>
                  </a:cubicBezTo>
                  <a:cubicBezTo>
                    <a:pt x="34" y="1535"/>
                    <a:pt x="1" y="2236"/>
                    <a:pt x="67" y="2903"/>
                  </a:cubicBezTo>
                  <a:cubicBezTo>
                    <a:pt x="101" y="3603"/>
                    <a:pt x="234" y="4304"/>
                    <a:pt x="401" y="4971"/>
                  </a:cubicBezTo>
                  <a:cubicBezTo>
                    <a:pt x="468" y="5238"/>
                    <a:pt x="568" y="5538"/>
                    <a:pt x="701" y="5772"/>
                  </a:cubicBezTo>
                  <a:cubicBezTo>
                    <a:pt x="768" y="5772"/>
                    <a:pt x="401" y="4504"/>
                    <a:pt x="301" y="2903"/>
                  </a:cubicBezTo>
                  <a:cubicBezTo>
                    <a:pt x="201" y="1302"/>
                    <a:pt x="367" y="1"/>
                    <a:pt x="30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8"/>
            <p:cNvSpPr/>
            <p:nvPr/>
          </p:nvSpPr>
          <p:spPr>
            <a:xfrm>
              <a:off x="5278100" y="2035025"/>
              <a:ext cx="221850" cy="12950"/>
            </a:xfrm>
            <a:custGeom>
              <a:rect b="b" l="l" r="r" t="t"/>
              <a:pathLst>
                <a:path extrusionOk="0" h="518" w="8874">
                  <a:moveTo>
                    <a:pt x="8091" y="0"/>
                  </a:moveTo>
                  <a:cubicBezTo>
                    <a:pt x="6875" y="0"/>
                    <a:pt x="5645" y="60"/>
                    <a:pt x="4437" y="142"/>
                  </a:cubicBezTo>
                  <a:cubicBezTo>
                    <a:pt x="1969" y="276"/>
                    <a:pt x="1" y="442"/>
                    <a:pt x="1" y="509"/>
                  </a:cubicBezTo>
                  <a:cubicBezTo>
                    <a:pt x="261" y="515"/>
                    <a:pt x="522" y="518"/>
                    <a:pt x="783" y="518"/>
                  </a:cubicBezTo>
                  <a:cubicBezTo>
                    <a:pt x="1999" y="518"/>
                    <a:pt x="3230" y="458"/>
                    <a:pt x="4437" y="376"/>
                  </a:cubicBezTo>
                  <a:cubicBezTo>
                    <a:pt x="6906" y="242"/>
                    <a:pt x="8874" y="76"/>
                    <a:pt x="8874" y="9"/>
                  </a:cubicBezTo>
                  <a:cubicBezTo>
                    <a:pt x="8614" y="3"/>
                    <a:pt x="8353" y="0"/>
                    <a:pt x="809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8"/>
            <p:cNvSpPr/>
            <p:nvPr/>
          </p:nvSpPr>
          <p:spPr>
            <a:xfrm>
              <a:off x="4891175" y="2043775"/>
              <a:ext cx="400300" cy="551050"/>
            </a:xfrm>
            <a:custGeom>
              <a:rect b="b" l="l" r="r" t="t"/>
              <a:pathLst>
                <a:path extrusionOk="0" h="22042" w="16012">
                  <a:moveTo>
                    <a:pt x="15849" y="1"/>
                  </a:moveTo>
                  <a:cubicBezTo>
                    <a:pt x="15795" y="1"/>
                    <a:pt x="15745" y="9"/>
                    <a:pt x="15711" y="26"/>
                  </a:cubicBezTo>
                  <a:cubicBezTo>
                    <a:pt x="15511" y="26"/>
                    <a:pt x="15211" y="59"/>
                    <a:pt x="14877" y="126"/>
                  </a:cubicBezTo>
                  <a:cubicBezTo>
                    <a:pt x="14510" y="159"/>
                    <a:pt x="14043" y="226"/>
                    <a:pt x="13543" y="293"/>
                  </a:cubicBezTo>
                  <a:cubicBezTo>
                    <a:pt x="12943" y="393"/>
                    <a:pt x="12376" y="559"/>
                    <a:pt x="11842" y="793"/>
                  </a:cubicBezTo>
                  <a:cubicBezTo>
                    <a:pt x="11175" y="1093"/>
                    <a:pt x="10574" y="1493"/>
                    <a:pt x="10041" y="1960"/>
                  </a:cubicBezTo>
                  <a:cubicBezTo>
                    <a:pt x="9407" y="2494"/>
                    <a:pt x="8873" y="3128"/>
                    <a:pt x="8473" y="3862"/>
                  </a:cubicBezTo>
                  <a:cubicBezTo>
                    <a:pt x="7672" y="5430"/>
                    <a:pt x="6905" y="7131"/>
                    <a:pt x="6038" y="8932"/>
                  </a:cubicBezTo>
                  <a:cubicBezTo>
                    <a:pt x="4336" y="12535"/>
                    <a:pt x="2802" y="15804"/>
                    <a:pt x="1701" y="18205"/>
                  </a:cubicBezTo>
                  <a:lnTo>
                    <a:pt x="434" y="21007"/>
                  </a:lnTo>
                  <a:cubicBezTo>
                    <a:pt x="300" y="21341"/>
                    <a:pt x="200" y="21574"/>
                    <a:pt x="100" y="21775"/>
                  </a:cubicBezTo>
                  <a:cubicBezTo>
                    <a:pt x="67" y="21875"/>
                    <a:pt x="33" y="21941"/>
                    <a:pt x="0" y="22041"/>
                  </a:cubicBezTo>
                  <a:cubicBezTo>
                    <a:pt x="67" y="21975"/>
                    <a:pt x="100" y="21875"/>
                    <a:pt x="133" y="21808"/>
                  </a:cubicBezTo>
                  <a:cubicBezTo>
                    <a:pt x="234" y="21608"/>
                    <a:pt x="367" y="21341"/>
                    <a:pt x="500" y="21041"/>
                  </a:cubicBezTo>
                  <a:cubicBezTo>
                    <a:pt x="834" y="20340"/>
                    <a:pt x="1301" y="19406"/>
                    <a:pt x="1868" y="18272"/>
                  </a:cubicBezTo>
                  <a:lnTo>
                    <a:pt x="6204" y="9032"/>
                  </a:lnTo>
                  <a:cubicBezTo>
                    <a:pt x="7072" y="7231"/>
                    <a:pt x="7872" y="5496"/>
                    <a:pt x="8606" y="3962"/>
                  </a:cubicBezTo>
                  <a:cubicBezTo>
                    <a:pt x="9006" y="3261"/>
                    <a:pt x="9507" y="2628"/>
                    <a:pt x="10141" y="2094"/>
                  </a:cubicBezTo>
                  <a:cubicBezTo>
                    <a:pt x="10674" y="1627"/>
                    <a:pt x="11275" y="1227"/>
                    <a:pt x="11909" y="926"/>
                  </a:cubicBezTo>
                  <a:cubicBezTo>
                    <a:pt x="12409" y="693"/>
                    <a:pt x="12976" y="493"/>
                    <a:pt x="13576" y="426"/>
                  </a:cubicBezTo>
                  <a:lnTo>
                    <a:pt x="14877" y="193"/>
                  </a:lnTo>
                  <a:lnTo>
                    <a:pt x="15711" y="59"/>
                  </a:lnTo>
                  <a:cubicBezTo>
                    <a:pt x="15811" y="59"/>
                    <a:pt x="15911" y="26"/>
                    <a:pt x="16011" y="26"/>
                  </a:cubicBezTo>
                  <a:cubicBezTo>
                    <a:pt x="15961" y="9"/>
                    <a:pt x="15903" y="1"/>
                    <a:pt x="158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8"/>
            <p:cNvSpPr/>
            <p:nvPr/>
          </p:nvSpPr>
          <p:spPr>
            <a:xfrm>
              <a:off x="4940375" y="2495550"/>
              <a:ext cx="185150" cy="105950"/>
            </a:xfrm>
            <a:custGeom>
              <a:rect b="b" l="l" r="r" t="t"/>
              <a:pathLst>
                <a:path extrusionOk="0" h="4238" w="7406">
                  <a:moveTo>
                    <a:pt x="0" y="1"/>
                  </a:moveTo>
                  <a:cubicBezTo>
                    <a:pt x="0" y="1"/>
                    <a:pt x="9" y="37"/>
                    <a:pt x="32" y="100"/>
                  </a:cubicBezTo>
                  <a:lnTo>
                    <a:pt x="32" y="100"/>
                  </a:lnTo>
                  <a:cubicBezTo>
                    <a:pt x="21" y="67"/>
                    <a:pt x="10" y="34"/>
                    <a:pt x="0" y="1"/>
                  </a:cubicBezTo>
                  <a:close/>
                  <a:moveTo>
                    <a:pt x="32" y="100"/>
                  </a:moveTo>
                  <a:lnTo>
                    <a:pt x="32" y="100"/>
                  </a:lnTo>
                  <a:cubicBezTo>
                    <a:pt x="165" y="496"/>
                    <a:pt x="354" y="863"/>
                    <a:pt x="601" y="1202"/>
                  </a:cubicBezTo>
                  <a:cubicBezTo>
                    <a:pt x="1268" y="2036"/>
                    <a:pt x="2135" y="2703"/>
                    <a:pt x="3102" y="3137"/>
                  </a:cubicBezTo>
                  <a:cubicBezTo>
                    <a:pt x="4103" y="3570"/>
                    <a:pt x="5104" y="3870"/>
                    <a:pt x="6171" y="4037"/>
                  </a:cubicBezTo>
                  <a:cubicBezTo>
                    <a:pt x="6571" y="4137"/>
                    <a:pt x="6905" y="4171"/>
                    <a:pt x="7139" y="4204"/>
                  </a:cubicBezTo>
                  <a:lnTo>
                    <a:pt x="7372" y="4237"/>
                  </a:lnTo>
                  <a:lnTo>
                    <a:pt x="7405" y="4237"/>
                  </a:lnTo>
                  <a:lnTo>
                    <a:pt x="7139" y="4171"/>
                  </a:lnTo>
                  <a:lnTo>
                    <a:pt x="6205" y="4004"/>
                  </a:lnTo>
                  <a:cubicBezTo>
                    <a:pt x="5137" y="3804"/>
                    <a:pt x="4136" y="3470"/>
                    <a:pt x="3169" y="3070"/>
                  </a:cubicBezTo>
                  <a:cubicBezTo>
                    <a:pt x="2168" y="2636"/>
                    <a:pt x="1334" y="1969"/>
                    <a:pt x="667" y="1135"/>
                  </a:cubicBezTo>
                  <a:cubicBezTo>
                    <a:pt x="467" y="902"/>
                    <a:pt x="300" y="635"/>
                    <a:pt x="134" y="335"/>
                  </a:cubicBezTo>
                  <a:cubicBezTo>
                    <a:pt x="86" y="239"/>
                    <a:pt x="53" y="158"/>
                    <a:pt x="32" y="10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8"/>
            <p:cNvSpPr/>
            <p:nvPr/>
          </p:nvSpPr>
          <p:spPr>
            <a:xfrm>
              <a:off x="4765250" y="2478875"/>
              <a:ext cx="122600" cy="92600"/>
            </a:xfrm>
            <a:custGeom>
              <a:rect b="b" l="l" r="r" t="t"/>
              <a:pathLst>
                <a:path extrusionOk="0" h="3704" w="4904">
                  <a:moveTo>
                    <a:pt x="4904" y="1"/>
                  </a:moveTo>
                  <a:cubicBezTo>
                    <a:pt x="4804" y="1"/>
                    <a:pt x="4737" y="1"/>
                    <a:pt x="4637" y="34"/>
                  </a:cubicBezTo>
                  <a:cubicBezTo>
                    <a:pt x="4437" y="68"/>
                    <a:pt x="4203" y="134"/>
                    <a:pt x="4003" y="201"/>
                  </a:cubicBezTo>
                  <a:cubicBezTo>
                    <a:pt x="3269" y="434"/>
                    <a:pt x="2602" y="801"/>
                    <a:pt x="2002" y="1235"/>
                  </a:cubicBezTo>
                  <a:cubicBezTo>
                    <a:pt x="1401" y="1702"/>
                    <a:pt x="867" y="2269"/>
                    <a:pt x="467" y="2903"/>
                  </a:cubicBezTo>
                  <a:cubicBezTo>
                    <a:pt x="334" y="3070"/>
                    <a:pt x="200" y="3270"/>
                    <a:pt x="134" y="3470"/>
                  </a:cubicBezTo>
                  <a:cubicBezTo>
                    <a:pt x="67" y="3570"/>
                    <a:pt x="33" y="3637"/>
                    <a:pt x="0" y="3703"/>
                  </a:cubicBezTo>
                  <a:cubicBezTo>
                    <a:pt x="67" y="3637"/>
                    <a:pt x="100" y="3570"/>
                    <a:pt x="134" y="3503"/>
                  </a:cubicBezTo>
                  <a:cubicBezTo>
                    <a:pt x="267" y="3303"/>
                    <a:pt x="367" y="3103"/>
                    <a:pt x="500" y="2936"/>
                  </a:cubicBezTo>
                  <a:cubicBezTo>
                    <a:pt x="1368" y="1702"/>
                    <a:pt x="2602" y="768"/>
                    <a:pt x="4003" y="268"/>
                  </a:cubicBezTo>
                  <a:cubicBezTo>
                    <a:pt x="4270" y="168"/>
                    <a:pt x="4503" y="101"/>
                    <a:pt x="4670" y="68"/>
                  </a:cubicBezTo>
                  <a:cubicBezTo>
                    <a:pt x="4737" y="34"/>
                    <a:pt x="4837" y="34"/>
                    <a:pt x="4904"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8"/>
            <p:cNvSpPr/>
            <p:nvPr/>
          </p:nvSpPr>
          <p:spPr>
            <a:xfrm>
              <a:off x="5052950" y="2270400"/>
              <a:ext cx="185975" cy="73400"/>
            </a:xfrm>
            <a:custGeom>
              <a:rect b="b" l="l" r="r" t="t"/>
              <a:pathLst>
                <a:path extrusionOk="0" h="2936" w="7439">
                  <a:moveTo>
                    <a:pt x="0" y="1"/>
                  </a:moveTo>
                  <a:lnTo>
                    <a:pt x="34" y="17"/>
                  </a:lnTo>
                  <a:cubicBezTo>
                    <a:pt x="25" y="9"/>
                    <a:pt x="17" y="1"/>
                    <a:pt x="0" y="1"/>
                  </a:cubicBezTo>
                  <a:close/>
                  <a:moveTo>
                    <a:pt x="34" y="17"/>
                  </a:moveTo>
                  <a:cubicBezTo>
                    <a:pt x="42" y="26"/>
                    <a:pt x="50" y="34"/>
                    <a:pt x="67" y="34"/>
                  </a:cubicBezTo>
                  <a:lnTo>
                    <a:pt x="34" y="17"/>
                  </a:lnTo>
                  <a:close/>
                  <a:moveTo>
                    <a:pt x="67" y="34"/>
                  </a:moveTo>
                  <a:lnTo>
                    <a:pt x="267" y="201"/>
                  </a:lnTo>
                  <a:cubicBezTo>
                    <a:pt x="401" y="301"/>
                    <a:pt x="634" y="501"/>
                    <a:pt x="968" y="701"/>
                  </a:cubicBezTo>
                  <a:cubicBezTo>
                    <a:pt x="2569" y="1768"/>
                    <a:pt x="4370" y="2469"/>
                    <a:pt x="6271" y="2803"/>
                  </a:cubicBezTo>
                  <a:cubicBezTo>
                    <a:pt x="6638" y="2869"/>
                    <a:pt x="6905" y="2903"/>
                    <a:pt x="7139" y="2903"/>
                  </a:cubicBezTo>
                  <a:lnTo>
                    <a:pt x="7372" y="2936"/>
                  </a:lnTo>
                  <a:lnTo>
                    <a:pt x="7439" y="2936"/>
                  </a:lnTo>
                  <a:cubicBezTo>
                    <a:pt x="7406" y="2936"/>
                    <a:pt x="7372" y="2903"/>
                    <a:pt x="7372" y="2903"/>
                  </a:cubicBezTo>
                  <a:lnTo>
                    <a:pt x="7139" y="2869"/>
                  </a:lnTo>
                  <a:cubicBezTo>
                    <a:pt x="6939" y="2869"/>
                    <a:pt x="6638" y="2803"/>
                    <a:pt x="6271" y="2736"/>
                  </a:cubicBezTo>
                  <a:cubicBezTo>
                    <a:pt x="5337" y="2569"/>
                    <a:pt x="4403" y="2302"/>
                    <a:pt x="3536" y="1935"/>
                  </a:cubicBezTo>
                  <a:cubicBezTo>
                    <a:pt x="2636" y="1602"/>
                    <a:pt x="1802" y="1168"/>
                    <a:pt x="1001" y="634"/>
                  </a:cubicBezTo>
                  <a:cubicBezTo>
                    <a:pt x="701" y="468"/>
                    <a:pt x="434" y="301"/>
                    <a:pt x="267" y="167"/>
                  </a:cubicBezTo>
                  <a:lnTo>
                    <a:pt x="67" y="34"/>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8"/>
            <p:cNvSpPr/>
            <p:nvPr/>
          </p:nvSpPr>
          <p:spPr>
            <a:xfrm>
              <a:off x="5214725" y="2106950"/>
              <a:ext cx="496225" cy="29650"/>
            </a:xfrm>
            <a:custGeom>
              <a:rect b="b" l="l" r="r" t="t"/>
              <a:pathLst>
                <a:path extrusionOk="0" h="1186" w="19849">
                  <a:moveTo>
                    <a:pt x="19641" y="99"/>
                  </a:moveTo>
                  <a:cubicBezTo>
                    <a:pt x="19643" y="100"/>
                    <a:pt x="19646" y="100"/>
                    <a:pt x="19648" y="101"/>
                  </a:cubicBezTo>
                  <a:cubicBezTo>
                    <a:pt x="19649" y="101"/>
                    <a:pt x="19651" y="101"/>
                    <a:pt x="19652" y="101"/>
                  </a:cubicBezTo>
                  <a:lnTo>
                    <a:pt x="19652" y="101"/>
                  </a:lnTo>
                  <a:cubicBezTo>
                    <a:pt x="19648" y="100"/>
                    <a:pt x="19645" y="100"/>
                    <a:pt x="19641" y="99"/>
                  </a:cubicBezTo>
                  <a:close/>
                  <a:moveTo>
                    <a:pt x="19652" y="101"/>
                  </a:moveTo>
                  <a:cubicBezTo>
                    <a:pt x="19781" y="117"/>
                    <a:pt x="19848" y="134"/>
                    <a:pt x="19848" y="134"/>
                  </a:cubicBezTo>
                  <a:cubicBezTo>
                    <a:pt x="19848" y="134"/>
                    <a:pt x="19783" y="101"/>
                    <a:pt x="19652" y="101"/>
                  </a:cubicBezTo>
                  <a:close/>
                  <a:moveTo>
                    <a:pt x="171" y="1044"/>
                  </a:moveTo>
                  <a:lnTo>
                    <a:pt x="1" y="1068"/>
                  </a:lnTo>
                  <a:cubicBezTo>
                    <a:pt x="1" y="1068"/>
                    <a:pt x="82" y="1068"/>
                    <a:pt x="171" y="1044"/>
                  </a:cubicBezTo>
                  <a:close/>
                  <a:moveTo>
                    <a:pt x="18357" y="1"/>
                  </a:moveTo>
                  <a:cubicBezTo>
                    <a:pt x="17880" y="1"/>
                    <a:pt x="17413" y="45"/>
                    <a:pt x="16946" y="134"/>
                  </a:cubicBezTo>
                  <a:cubicBezTo>
                    <a:pt x="16045" y="267"/>
                    <a:pt x="14978" y="534"/>
                    <a:pt x="13810" y="768"/>
                  </a:cubicBezTo>
                  <a:cubicBezTo>
                    <a:pt x="12796" y="981"/>
                    <a:pt x="11761" y="1088"/>
                    <a:pt x="10738" y="1088"/>
                  </a:cubicBezTo>
                  <a:cubicBezTo>
                    <a:pt x="10483" y="1088"/>
                    <a:pt x="10228" y="1081"/>
                    <a:pt x="9974" y="1068"/>
                  </a:cubicBezTo>
                  <a:cubicBezTo>
                    <a:pt x="8573" y="1001"/>
                    <a:pt x="7272" y="868"/>
                    <a:pt x="6072" y="734"/>
                  </a:cubicBezTo>
                  <a:cubicBezTo>
                    <a:pt x="5296" y="659"/>
                    <a:pt x="4502" y="622"/>
                    <a:pt x="3703" y="622"/>
                  </a:cubicBezTo>
                  <a:cubicBezTo>
                    <a:pt x="3436" y="622"/>
                    <a:pt x="3170" y="626"/>
                    <a:pt x="2903" y="634"/>
                  </a:cubicBezTo>
                  <a:cubicBezTo>
                    <a:pt x="2202" y="634"/>
                    <a:pt x="1468" y="734"/>
                    <a:pt x="768" y="868"/>
                  </a:cubicBezTo>
                  <a:lnTo>
                    <a:pt x="201" y="1035"/>
                  </a:lnTo>
                  <a:cubicBezTo>
                    <a:pt x="191" y="1038"/>
                    <a:pt x="181" y="1041"/>
                    <a:pt x="171" y="1044"/>
                  </a:cubicBezTo>
                  <a:lnTo>
                    <a:pt x="171" y="1044"/>
                  </a:lnTo>
                  <a:lnTo>
                    <a:pt x="234" y="1035"/>
                  </a:lnTo>
                  <a:lnTo>
                    <a:pt x="801" y="901"/>
                  </a:lnTo>
                  <a:cubicBezTo>
                    <a:pt x="1468" y="768"/>
                    <a:pt x="2202" y="701"/>
                    <a:pt x="2903" y="668"/>
                  </a:cubicBezTo>
                  <a:cubicBezTo>
                    <a:pt x="3970" y="668"/>
                    <a:pt x="5038" y="701"/>
                    <a:pt x="6072" y="834"/>
                  </a:cubicBezTo>
                  <a:cubicBezTo>
                    <a:pt x="7272" y="935"/>
                    <a:pt x="8573" y="1101"/>
                    <a:pt x="9974" y="1168"/>
                  </a:cubicBezTo>
                  <a:cubicBezTo>
                    <a:pt x="10198" y="1179"/>
                    <a:pt x="10421" y="1185"/>
                    <a:pt x="10644" y="1185"/>
                  </a:cubicBezTo>
                  <a:cubicBezTo>
                    <a:pt x="11721" y="1185"/>
                    <a:pt x="12794" y="1056"/>
                    <a:pt x="13844" y="834"/>
                  </a:cubicBezTo>
                  <a:cubicBezTo>
                    <a:pt x="15011" y="601"/>
                    <a:pt x="16045" y="334"/>
                    <a:pt x="16946" y="201"/>
                  </a:cubicBezTo>
                  <a:cubicBezTo>
                    <a:pt x="17481" y="99"/>
                    <a:pt x="18016" y="55"/>
                    <a:pt x="18566" y="55"/>
                  </a:cubicBezTo>
                  <a:cubicBezTo>
                    <a:pt x="18736" y="55"/>
                    <a:pt x="18908" y="59"/>
                    <a:pt x="19081" y="67"/>
                  </a:cubicBezTo>
                  <a:cubicBezTo>
                    <a:pt x="19324" y="67"/>
                    <a:pt x="19512" y="83"/>
                    <a:pt x="19641" y="99"/>
                  </a:cubicBezTo>
                  <a:lnTo>
                    <a:pt x="19641" y="99"/>
                  </a:lnTo>
                  <a:cubicBezTo>
                    <a:pt x="19475" y="66"/>
                    <a:pt x="19278" y="34"/>
                    <a:pt x="19081" y="34"/>
                  </a:cubicBezTo>
                  <a:cubicBezTo>
                    <a:pt x="18836" y="12"/>
                    <a:pt x="18595" y="1"/>
                    <a:pt x="18357"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8"/>
            <p:cNvSpPr/>
            <p:nvPr/>
          </p:nvSpPr>
          <p:spPr>
            <a:xfrm>
              <a:off x="5236400" y="2364625"/>
              <a:ext cx="445350" cy="27125"/>
            </a:xfrm>
            <a:custGeom>
              <a:rect b="b" l="l" r="r" t="t"/>
              <a:pathLst>
                <a:path extrusionOk="0" h="1085" w="17814">
                  <a:moveTo>
                    <a:pt x="1" y="1"/>
                  </a:moveTo>
                  <a:cubicBezTo>
                    <a:pt x="835" y="268"/>
                    <a:pt x="1702" y="501"/>
                    <a:pt x="2569" y="635"/>
                  </a:cubicBezTo>
                  <a:cubicBezTo>
                    <a:pt x="4325" y="941"/>
                    <a:pt x="6105" y="1085"/>
                    <a:pt x="7888" y="1085"/>
                  </a:cubicBezTo>
                  <a:cubicBezTo>
                    <a:pt x="8239" y="1085"/>
                    <a:pt x="8590" y="1079"/>
                    <a:pt x="8941" y="1068"/>
                  </a:cubicBezTo>
                  <a:cubicBezTo>
                    <a:pt x="11442" y="1002"/>
                    <a:pt x="13711" y="835"/>
                    <a:pt x="15345" y="735"/>
                  </a:cubicBezTo>
                  <a:lnTo>
                    <a:pt x="17280" y="601"/>
                  </a:lnTo>
                  <a:lnTo>
                    <a:pt x="17814" y="535"/>
                  </a:lnTo>
                  <a:lnTo>
                    <a:pt x="17814" y="535"/>
                  </a:lnTo>
                  <a:lnTo>
                    <a:pt x="17280" y="568"/>
                  </a:lnTo>
                  <a:lnTo>
                    <a:pt x="15345" y="668"/>
                  </a:lnTo>
                  <a:cubicBezTo>
                    <a:pt x="13711" y="768"/>
                    <a:pt x="11442" y="935"/>
                    <a:pt x="8941" y="1002"/>
                  </a:cubicBezTo>
                  <a:cubicBezTo>
                    <a:pt x="8585" y="1013"/>
                    <a:pt x="8229" y="1018"/>
                    <a:pt x="7873" y="1018"/>
                  </a:cubicBezTo>
                  <a:cubicBezTo>
                    <a:pt x="6095" y="1018"/>
                    <a:pt x="4321" y="879"/>
                    <a:pt x="2569" y="601"/>
                  </a:cubicBezTo>
                  <a:cubicBezTo>
                    <a:pt x="1769" y="435"/>
                    <a:pt x="1135" y="301"/>
                    <a:pt x="668" y="168"/>
                  </a:cubicBezTo>
                  <a:lnTo>
                    <a:pt x="168" y="34"/>
                  </a:lnTo>
                  <a:lnTo>
                    <a:pt x="1"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8"/>
            <p:cNvSpPr/>
            <p:nvPr/>
          </p:nvSpPr>
          <p:spPr>
            <a:xfrm>
              <a:off x="5689225" y="2403825"/>
              <a:ext cx="193500" cy="101775"/>
            </a:xfrm>
            <a:custGeom>
              <a:rect b="b" l="l" r="r" t="t"/>
              <a:pathLst>
                <a:path extrusionOk="0" h="4071" w="7740">
                  <a:moveTo>
                    <a:pt x="7740" y="1"/>
                  </a:moveTo>
                  <a:lnTo>
                    <a:pt x="7673" y="34"/>
                  </a:lnTo>
                  <a:lnTo>
                    <a:pt x="7473" y="201"/>
                  </a:lnTo>
                  <a:cubicBezTo>
                    <a:pt x="7306" y="368"/>
                    <a:pt x="7073" y="601"/>
                    <a:pt x="6772" y="868"/>
                  </a:cubicBezTo>
                  <a:cubicBezTo>
                    <a:pt x="5205" y="2236"/>
                    <a:pt x="3303" y="3236"/>
                    <a:pt x="1268" y="3770"/>
                  </a:cubicBezTo>
                  <a:cubicBezTo>
                    <a:pt x="901" y="3870"/>
                    <a:pt x="568" y="3970"/>
                    <a:pt x="368" y="4004"/>
                  </a:cubicBezTo>
                  <a:lnTo>
                    <a:pt x="101" y="4037"/>
                  </a:lnTo>
                  <a:cubicBezTo>
                    <a:pt x="68" y="4037"/>
                    <a:pt x="34" y="4070"/>
                    <a:pt x="1" y="4070"/>
                  </a:cubicBezTo>
                  <a:lnTo>
                    <a:pt x="101" y="4070"/>
                  </a:lnTo>
                  <a:lnTo>
                    <a:pt x="368" y="4037"/>
                  </a:lnTo>
                  <a:cubicBezTo>
                    <a:pt x="601" y="4004"/>
                    <a:pt x="901" y="3937"/>
                    <a:pt x="1302" y="3837"/>
                  </a:cubicBezTo>
                  <a:cubicBezTo>
                    <a:pt x="3337" y="3336"/>
                    <a:pt x="5238" y="2336"/>
                    <a:pt x="6806" y="935"/>
                  </a:cubicBezTo>
                  <a:cubicBezTo>
                    <a:pt x="7106" y="668"/>
                    <a:pt x="7339" y="434"/>
                    <a:pt x="7506" y="268"/>
                  </a:cubicBezTo>
                  <a:lnTo>
                    <a:pt x="7673" y="67"/>
                  </a:lnTo>
                  <a:cubicBezTo>
                    <a:pt x="7740" y="34"/>
                    <a:pt x="7740" y="1"/>
                    <a:pt x="7740"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8"/>
            <p:cNvSpPr/>
            <p:nvPr/>
          </p:nvSpPr>
          <p:spPr>
            <a:xfrm>
              <a:off x="5705075" y="2242050"/>
              <a:ext cx="85100" cy="39225"/>
            </a:xfrm>
            <a:custGeom>
              <a:rect b="b" l="l" r="r" t="t"/>
              <a:pathLst>
                <a:path extrusionOk="0" h="1569" w="3404">
                  <a:moveTo>
                    <a:pt x="3403" y="0"/>
                  </a:moveTo>
                  <a:cubicBezTo>
                    <a:pt x="3403" y="0"/>
                    <a:pt x="3236" y="134"/>
                    <a:pt x="2936" y="334"/>
                  </a:cubicBezTo>
                  <a:cubicBezTo>
                    <a:pt x="2602" y="601"/>
                    <a:pt x="2202" y="834"/>
                    <a:pt x="1802" y="1001"/>
                  </a:cubicBezTo>
                  <a:cubicBezTo>
                    <a:pt x="1402" y="1201"/>
                    <a:pt x="1001" y="1335"/>
                    <a:pt x="568" y="1468"/>
                  </a:cubicBezTo>
                  <a:cubicBezTo>
                    <a:pt x="234" y="1535"/>
                    <a:pt x="1" y="1568"/>
                    <a:pt x="1" y="1568"/>
                  </a:cubicBezTo>
                  <a:lnTo>
                    <a:pt x="167" y="1568"/>
                  </a:lnTo>
                  <a:cubicBezTo>
                    <a:pt x="301" y="1568"/>
                    <a:pt x="434" y="1535"/>
                    <a:pt x="568" y="1501"/>
                  </a:cubicBezTo>
                  <a:cubicBezTo>
                    <a:pt x="1035" y="1435"/>
                    <a:pt x="1468" y="1301"/>
                    <a:pt x="1869" y="1101"/>
                  </a:cubicBezTo>
                  <a:cubicBezTo>
                    <a:pt x="2269" y="901"/>
                    <a:pt x="2669" y="668"/>
                    <a:pt x="3003" y="401"/>
                  </a:cubicBezTo>
                  <a:cubicBezTo>
                    <a:pt x="3103" y="301"/>
                    <a:pt x="3203" y="201"/>
                    <a:pt x="3303" y="134"/>
                  </a:cubicBezTo>
                  <a:cubicBezTo>
                    <a:pt x="3336" y="67"/>
                    <a:pt x="3403" y="34"/>
                    <a:pt x="3403"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8"/>
            <p:cNvSpPr/>
            <p:nvPr/>
          </p:nvSpPr>
          <p:spPr>
            <a:xfrm>
              <a:off x="5762625" y="2572275"/>
              <a:ext cx="193500" cy="81750"/>
            </a:xfrm>
            <a:custGeom>
              <a:rect b="b" l="l" r="r" t="t"/>
              <a:pathLst>
                <a:path extrusionOk="0" h="3270" w="7740">
                  <a:moveTo>
                    <a:pt x="7739" y="1"/>
                  </a:moveTo>
                  <a:lnTo>
                    <a:pt x="7739" y="1"/>
                  </a:lnTo>
                  <a:cubicBezTo>
                    <a:pt x="7739" y="1"/>
                    <a:pt x="7706" y="34"/>
                    <a:pt x="7672" y="68"/>
                  </a:cubicBezTo>
                  <a:lnTo>
                    <a:pt x="7506" y="268"/>
                  </a:lnTo>
                  <a:cubicBezTo>
                    <a:pt x="7306" y="501"/>
                    <a:pt x="7105" y="701"/>
                    <a:pt x="6872" y="935"/>
                  </a:cubicBezTo>
                  <a:cubicBezTo>
                    <a:pt x="5337" y="2336"/>
                    <a:pt x="3369" y="3136"/>
                    <a:pt x="1301" y="3203"/>
                  </a:cubicBezTo>
                  <a:cubicBezTo>
                    <a:pt x="968" y="3203"/>
                    <a:pt x="667" y="3203"/>
                    <a:pt x="367" y="3170"/>
                  </a:cubicBezTo>
                  <a:lnTo>
                    <a:pt x="100" y="3136"/>
                  </a:lnTo>
                  <a:lnTo>
                    <a:pt x="0" y="3136"/>
                  </a:lnTo>
                  <a:cubicBezTo>
                    <a:pt x="434" y="3236"/>
                    <a:pt x="868" y="3270"/>
                    <a:pt x="1301" y="3270"/>
                  </a:cubicBezTo>
                  <a:cubicBezTo>
                    <a:pt x="1735" y="3270"/>
                    <a:pt x="2202" y="3203"/>
                    <a:pt x="2669" y="3136"/>
                  </a:cubicBezTo>
                  <a:cubicBezTo>
                    <a:pt x="3803" y="2936"/>
                    <a:pt x="4870" y="2503"/>
                    <a:pt x="5838" y="1835"/>
                  </a:cubicBezTo>
                  <a:cubicBezTo>
                    <a:pt x="6205" y="1602"/>
                    <a:pt x="6572" y="1302"/>
                    <a:pt x="6905" y="968"/>
                  </a:cubicBezTo>
                  <a:cubicBezTo>
                    <a:pt x="7205" y="668"/>
                    <a:pt x="7506" y="334"/>
                    <a:pt x="7739"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8"/>
            <p:cNvSpPr/>
            <p:nvPr/>
          </p:nvSpPr>
          <p:spPr>
            <a:xfrm>
              <a:off x="5289775" y="2002300"/>
              <a:ext cx="246050" cy="19625"/>
            </a:xfrm>
            <a:custGeom>
              <a:rect b="b" l="l" r="r" t="t"/>
              <a:pathLst>
                <a:path extrusionOk="0" h="785" w="9842">
                  <a:moveTo>
                    <a:pt x="6656" y="0"/>
                  </a:moveTo>
                  <a:cubicBezTo>
                    <a:pt x="6072" y="0"/>
                    <a:pt x="5488" y="17"/>
                    <a:pt x="4904" y="50"/>
                  </a:cubicBezTo>
                  <a:cubicBezTo>
                    <a:pt x="3737" y="150"/>
                    <a:pt x="2569" y="284"/>
                    <a:pt x="1402" y="484"/>
                  </a:cubicBezTo>
                  <a:cubicBezTo>
                    <a:pt x="968" y="551"/>
                    <a:pt x="601" y="617"/>
                    <a:pt x="368" y="684"/>
                  </a:cubicBezTo>
                  <a:lnTo>
                    <a:pt x="101" y="751"/>
                  </a:lnTo>
                  <a:lnTo>
                    <a:pt x="1" y="784"/>
                  </a:lnTo>
                  <a:lnTo>
                    <a:pt x="101" y="784"/>
                  </a:lnTo>
                  <a:lnTo>
                    <a:pt x="368" y="717"/>
                  </a:lnTo>
                  <a:lnTo>
                    <a:pt x="1435" y="551"/>
                  </a:lnTo>
                  <a:cubicBezTo>
                    <a:pt x="2302" y="417"/>
                    <a:pt x="3537" y="250"/>
                    <a:pt x="4904" y="184"/>
                  </a:cubicBezTo>
                  <a:cubicBezTo>
                    <a:pt x="5771" y="120"/>
                    <a:pt x="6585" y="97"/>
                    <a:pt x="7294" y="97"/>
                  </a:cubicBezTo>
                  <a:cubicBezTo>
                    <a:pt x="7703" y="97"/>
                    <a:pt x="8077" y="105"/>
                    <a:pt x="8407" y="117"/>
                  </a:cubicBezTo>
                  <a:lnTo>
                    <a:pt x="9441" y="184"/>
                  </a:lnTo>
                  <a:lnTo>
                    <a:pt x="9841" y="184"/>
                  </a:lnTo>
                  <a:lnTo>
                    <a:pt x="9741" y="150"/>
                  </a:lnTo>
                  <a:lnTo>
                    <a:pt x="9474" y="117"/>
                  </a:lnTo>
                  <a:cubicBezTo>
                    <a:pt x="9207" y="84"/>
                    <a:pt x="8840" y="50"/>
                    <a:pt x="8407" y="50"/>
                  </a:cubicBezTo>
                  <a:cubicBezTo>
                    <a:pt x="7823" y="17"/>
                    <a:pt x="7239" y="0"/>
                    <a:pt x="6656"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8"/>
            <p:cNvSpPr/>
            <p:nvPr/>
          </p:nvSpPr>
          <p:spPr>
            <a:xfrm>
              <a:off x="5178025" y="2560600"/>
              <a:ext cx="90925" cy="38400"/>
            </a:xfrm>
            <a:custGeom>
              <a:rect b="b" l="l" r="r" t="t"/>
              <a:pathLst>
                <a:path extrusionOk="0" h="1536" w="3637">
                  <a:moveTo>
                    <a:pt x="1" y="1"/>
                  </a:moveTo>
                  <a:cubicBezTo>
                    <a:pt x="1" y="1"/>
                    <a:pt x="34" y="68"/>
                    <a:pt x="101" y="134"/>
                  </a:cubicBezTo>
                  <a:cubicBezTo>
                    <a:pt x="234" y="201"/>
                    <a:pt x="334" y="301"/>
                    <a:pt x="468" y="368"/>
                  </a:cubicBezTo>
                  <a:cubicBezTo>
                    <a:pt x="835" y="668"/>
                    <a:pt x="1268" y="868"/>
                    <a:pt x="1702" y="1068"/>
                  </a:cubicBezTo>
                  <a:cubicBezTo>
                    <a:pt x="2136" y="1235"/>
                    <a:pt x="2603" y="1402"/>
                    <a:pt x="3070" y="1469"/>
                  </a:cubicBezTo>
                  <a:cubicBezTo>
                    <a:pt x="3237" y="1502"/>
                    <a:pt x="3370" y="1535"/>
                    <a:pt x="3470" y="1535"/>
                  </a:cubicBezTo>
                  <a:lnTo>
                    <a:pt x="3637" y="1535"/>
                  </a:lnTo>
                  <a:cubicBezTo>
                    <a:pt x="3637" y="1535"/>
                    <a:pt x="3437" y="1502"/>
                    <a:pt x="3070" y="1402"/>
                  </a:cubicBezTo>
                  <a:cubicBezTo>
                    <a:pt x="2603" y="1302"/>
                    <a:pt x="2169" y="1168"/>
                    <a:pt x="1735" y="968"/>
                  </a:cubicBezTo>
                  <a:cubicBezTo>
                    <a:pt x="1302" y="801"/>
                    <a:pt x="902" y="568"/>
                    <a:pt x="501" y="334"/>
                  </a:cubicBezTo>
                  <a:cubicBezTo>
                    <a:pt x="201" y="134"/>
                    <a:pt x="1" y="1"/>
                    <a:pt x="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8"/>
            <p:cNvSpPr/>
            <p:nvPr/>
          </p:nvSpPr>
          <p:spPr>
            <a:xfrm>
              <a:off x="5331475" y="2640050"/>
              <a:ext cx="296075" cy="11350"/>
            </a:xfrm>
            <a:custGeom>
              <a:rect b="b" l="l" r="r" t="t"/>
              <a:pathLst>
                <a:path extrusionOk="0" h="454" w="11843">
                  <a:moveTo>
                    <a:pt x="11792" y="0"/>
                  </a:moveTo>
                  <a:cubicBezTo>
                    <a:pt x="11776" y="0"/>
                    <a:pt x="11759" y="8"/>
                    <a:pt x="11742" y="25"/>
                  </a:cubicBezTo>
                  <a:lnTo>
                    <a:pt x="11842" y="25"/>
                  </a:lnTo>
                  <a:cubicBezTo>
                    <a:pt x="11826" y="8"/>
                    <a:pt x="11809" y="0"/>
                    <a:pt x="11792" y="0"/>
                  </a:cubicBezTo>
                  <a:close/>
                  <a:moveTo>
                    <a:pt x="11375" y="25"/>
                  </a:moveTo>
                  <a:lnTo>
                    <a:pt x="10041" y="125"/>
                  </a:lnTo>
                  <a:cubicBezTo>
                    <a:pt x="8940" y="225"/>
                    <a:pt x="7406" y="292"/>
                    <a:pt x="5705" y="359"/>
                  </a:cubicBezTo>
                  <a:cubicBezTo>
                    <a:pt x="4854" y="375"/>
                    <a:pt x="4045" y="384"/>
                    <a:pt x="3307" y="384"/>
                  </a:cubicBezTo>
                  <a:cubicBezTo>
                    <a:pt x="2569" y="384"/>
                    <a:pt x="1902" y="375"/>
                    <a:pt x="1335" y="359"/>
                  </a:cubicBezTo>
                  <a:lnTo>
                    <a:pt x="34" y="325"/>
                  </a:lnTo>
                  <a:lnTo>
                    <a:pt x="1" y="325"/>
                  </a:lnTo>
                  <a:cubicBezTo>
                    <a:pt x="334" y="359"/>
                    <a:pt x="768" y="392"/>
                    <a:pt x="1335" y="392"/>
                  </a:cubicBezTo>
                  <a:cubicBezTo>
                    <a:pt x="2117" y="415"/>
                    <a:pt x="3090" y="454"/>
                    <a:pt x="4177" y="454"/>
                  </a:cubicBezTo>
                  <a:cubicBezTo>
                    <a:pt x="4666" y="454"/>
                    <a:pt x="5177" y="446"/>
                    <a:pt x="5705" y="425"/>
                  </a:cubicBezTo>
                  <a:cubicBezTo>
                    <a:pt x="7406" y="392"/>
                    <a:pt x="8940" y="292"/>
                    <a:pt x="10041" y="192"/>
                  </a:cubicBezTo>
                  <a:cubicBezTo>
                    <a:pt x="10608" y="159"/>
                    <a:pt x="11075" y="125"/>
                    <a:pt x="11375" y="58"/>
                  </a:cubicBezTo>
                  <a:lnTo>
                    <a:pt x="11742" y="25"/>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8"/>
            <p:cNvSpPr/>
            <p:nvPr/>
          </p:nvSpPr>
          <p:spPr>
            <a:xfrm>
              <a:off x="5112150" y="2839150"/>
              <a:ext cx="134300" cy="8050"/>
            </a:xfrm>
            <a:custGeom>
              <a:rect b="b" l="l" r="r" t="t"/>
              <a:pathLst>
                <a:path extrusionOk="0" h="322" w="5372">
                  <a:moveTo>
                    <a:pt x="1" y="0"/>
                  </a:moveTo>
                  <a:cubicBezTo>
                    <a:pt x="67" y="34"/>
                    <a:pt x="134" y="34"/>
                    <a:pt x="201" y="67"/>
                  </a:cubicBezTo>
                  <a:cubicBezTo>
                    <a:pt x="368" y="100"/>
                    <a:pt x="534" y="134"/>
                    <a:pt x="768" y="167"/>
                  </a:cubicBezTo>
                  <a:cubicBezTo>
                    <a:pt x="1431" y="272"/>
                    <a:pt x="2102" y="321"/>
                    <a:pt x="2774" y="321"/>
                  </a:cubicBezTo>
                  <a:cubicBezTo>
                    <a:pt x="3387" y="321"/>
                    <a:pt x="3999" y="280"/>
                    <a:pt x="4604" y="200"/>
                  </a:cubicBezTo>
                  <a:lnTo>
                    <a:pt x="5171" y="100"/>
                  </a:lnTo>
                  <a:cubicBezTo>
                    <a:pt x="5238" y="67"/>
                    <a:pt x="5304" y="67"/>
                    <a:pt x="5371" y="34"/>
                  </a:cubicBezTo>
                  <a:cubicBezTo>
                    <a:pt x="5304" y="34"/>
                    <a:pt x="5238" y="34"/>
                    <a:pt x="5171" y="67"/>
                  </a:cubicBezTo>
                  <a:lnTo>
                    <a:pt x="4604" y="134"/>
                  </a:lnTo>
                  <a:cubicBezTo>
                    <a:pt x="3970" y="200"/>
                    <a:pt x="3336" y="234"/>
                    <a:pt x="2703" y="234"/>
                  </a:cubicBezTo>
                  <a:cubicBezTo>
                    <a:pt x="2035" y="234"/>
                    <a:pt x="1402" y="167"/>
                    <a:pt x="768" y="100"/>
                  </a:cubicBezTo>
                  <a:lnTo>
                    <a:pt x="201" y="34"/>
                  </a:lnTo>
                  <a:cubicBezTo>
                    <a:pt x="134" y="0"/>
                    <a:pt x="67" y="0"/>
                    <a:pt x="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8"/>
            <p:cNvSpPr/>
            <p:nvPr/>
          </p:nvSpPr>
          <p:spPr>
            <a:xfrm>
              <a:off x="5249750" y="2806400"/>
              <a:ext cx="30875" cy="12750"/>
            </a:xfrm>
            <a:custGeom>
              <a:rect b="b" l="l" r="r" t="t"/>
              <a:pathLst>
                <a:path extrusionOk="0" h="510" w="1235">
                  <a:moveTo>
                    <a:pt x="351" y="1"/>
                  </a:moveTo>
                  <a:cubicBezTo>
                    <a:pt x="234" y="1"/>
                    <a:pt x="117" y="26"/>
                    <a:pt x="1" y="76"/>
                  </a:cubicBezTo>
                  <a:cubicBezTo>
                    <a:pt x="234" y="76"/>
                    <a:pt x="468" y="109"/>
                    <a:pt x="668" y="176"/>
                  </a:cubicBezTo>
                  <a:cubicBezTo>
                    <a:pt x="868" y="243"/>
                    <a:pt x="1068" y="376"/>
                    <a:pt x="1235" y="510"/>
                  </a:cubicBezTo>
                  <a:cubicBezTo>
                    <a:pt x="1135" y="309"/>
                    <a:pt x="935" y="143"/>
                    <a:pt x="701" y="76"/>
                  </a:cubicBezTo>
                  <a:cubicBezTo>
                    <a:pt x="584" y="26"/>
                    <a:pt x="468" y="1"/>
                    <a:pt x="35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8"/>
            <p:cNvSpPr/>
            <p:nvPr/>
          </p:nvSpPr>
          <p:spPr>
            <a:xfrm>
              <a:off x="5283100" y="2844150"/>
              <a:ext cx="332775" cy="20925"/>
            </a:xfrm>
            <a:custGeom>
              <a:rect b="b" l="l" r="r" t="t"/>
              <a:pathLst>
                <a:path extrusionOk="0" h="837" w="13311">
                  <a:moveTo>
                    <a:pt x="13177" y="0"/>
                  </a:moveTo>
                  <a:lnTo>
                    <a:pt x="12777" y="34"/>
                  </a:lnTo>
                  <a:cubicBezTo>
                    <a:pt x="12443" y="100"/>
                    <a:pt x="11976" y="167"/>
                    <a:pt x="11376" y="267"/>
                  </a:cubicBezTo>
                  <a:cubicBezTo>
                    <a:pt x="10141" y="401"/>
                    <a:pt x="8474" y="601"/>
                    <a:pt x="6606" y="667"/>
                  </a:cubicBezTo>
                  <a:cubicBezTo>
                    <a:pt x="5777" y="713"/>
                    <a:pt x="4976" y="731"/>
                    <a:pt x="4233" y="731"/>
                  </a:cubicBezTo>
                  <a:cubicBezTo>
                    <a:pt x="3330" y="731"/>
                    <a:pt x="2513" y="704"/>
                    <a:pt x="1836" y="667"/>
                  </a:cubicBezTo>
                  <a:cubicBezTo>
                    <a:pt x="1235" y="634"/>
                    <a:pt x="735" y="634"/>
                    <a:pt x="401" y="601"/>
                  </a:cubicBezTo>
                  <a:lnTo>
                    <a:pt x="1" y="601"/>
                  </a:lnTo>
                  <a:lnTo>
                    <a:pt x="401" y="667"/>
                  </a:lnTo>
                  <a:cubicBezTo>
                    <a:pt x="735" y="701"/>
                    <a:pt x="1235" y="734"/>
                    <a:pt x="1836" y="768"/>
                  </a:cubicBezTo>
                  <a:cubicBezTo>
                    <a:pt x="2712" y="813"/>
                    <a:pt x="3585" y="836"/>
                    <a:pt x="4457" y="836"/>
                  </a:cubicBezTo>
                  <a:cubicBezTo>
                    <a:pt x="6772" y="836"/>
                    <a:pt x="9074" y="673"/>
                    <a:pt x="11376" y="334"/>
                  </a:cubicBezTo>
                  <a:cubicBezTo>
                    <a:pt x="11976" y="267"/>
                    <a:pt x="12476" y="167"/>
                    <a:pt x="12810" y="100"/>
                  </a:cubicBezTo>
                  <a:lnTo>
                    <a:pt x="13177" y="34"/>
                  </a:lnTo>
                  <a:lnTo>
                    <a:pt x="13310"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8"/>
            <p:cNvSpPr/>
            <p:nvPr/>
          </p:nvSpPr>
          <p:spPr>
            <a:xfrm>
              <a:off x="2437750" y="4293000"/>
              <a:ext cx="378625" cy="232375"/>
            </a:xfrm>
            <a:custGeom>
              <a:rect b="b" l="l" r="r" t="t"/>
              <a:pathLst>
                <a:path extrusionOk="0" h="9295" w="15145">
                  <a:moveTo>
                    <a:pt x="7771" y="0"/>
                  </a:moveTo>
                  <a:cubicBezTo>
                    <a:pt x="4459" y="0"/>
                    <a:pt x="1226" y="1992"/>
                    <a:pt x="0" y="5525"/>
                  </a:cubicBezTo>
                  <a:lnTo>
                    <a:pt x="968" y="9294"/>
                  </a:lnTo>
                  <a:cubicBezTo>
                    <a:pt x="1335" y="7993"/>
                    <a:pt x="2135" y="6793"/>
                    <a:pt x="3369" y="6226"/>
                  </a:cubicBezTo>
                  <a:cubicBezTo>
                    <a:pt x="3817" y="6027"/>
                    <a:pt x="4311" y="5944"/>
                    <a:pt x="4822" y="5944"/>
                  </a:cubicBezTo>
                  <a:cubicBezTo>
                    <a:pt x="5682" y="5944"/>
                    <a:pt x="6590" y="6179"/>
                    <a:pt x="7406" y="6492"/>
                  </a:cubicBezTo>
                  <a:cubicBezTo>
                    <a:pt x="8707" y="6959"/>
                    <a:pt x="9974" y="7593"/>
                    <a:pt x="11375" y="7660"/>
                  </a:cubicBezTo>
                  <a:cubicBezTo>
                    <a:pt x="11467" y="7666"/>
                    <a:pt x="11559" y="7670"/>
                    <a:pt x="11652" y="7670"/>
                  </a:cubicBezTo>
                  <a:cubicBezTo>
                    <a:pt x="12973" y="7670"/>
                    <a:pt x="14339" y="7008"/>
                    <a:pt x="14744" y="5792"/>
                  </a:cubicBezTo>
                  <a:cubicBezTo>
                    <a:pt x="15144" y="4524"/>
                    <a:pt x="14377" y="3190"/>
                    <a:pt x="13443" y="2289"/>
                  </a:cubicBezTo>
                  <a:cubicBezTo>
                    <a:pt x="11808" y="730"/>
                    <a:pt x="9775" y="0"/>
                    <a:pt x="7771" y="0"/>
                  </a:cubicBez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8"/>
            <p:cNvSpPr/>
            <p:nvPr/>
          </p:nvSpPr>
          <p:spPr>
            <a:xfrm>
              <a:off x="2437750" y="4293000"/>
              <a:ext cx="378625" cy="232375"/>
            </a:xfrm>
            <a:custGeom>
              <a:rect b="b" l="l" r="r" t="t"/>
              <a:pathLst>
                <a:path extrusionOk="0" h="9295" w="15145">
                  <a:moveTo>
                    <a:pt x="7771" y="0"/>
                  </a:moveTo>
                  <a:cubicBezTo>
                    <a:pt x="4459" y="0"/>
                    <a:pt x="1226" y="1992"/>
                    <a:pt x="0" y="5525"/>
                  </a:cubicBezTo>
                  <a:lnTo>
                    <a:pt x="968" y="9294"/>
                  </a:lnTo>
                  <a:cubicBezTo>
                    <a:pt x="1335" y="7993"/>
                    <a:pt x="2135" y="6793"/>
                    <a:pt x="3369" y="6226"/>
                  </a:cubicBezTo>
                  <a:cubicBezTo>
                    <a:pt x="3817" y="6027"/>
                    <a:pt x="4311" y="5944"/>
                    <a:pt x="4822" y="5944"/>
                  </a:cubicBezTo>
                  <a:cubicBezTo>
                    <a:pt x="5682" y="5944"/>
                    <a:pt x="6590" y="6179"/>
                    <a:pt x="7406" y="6492"/>
                  </a:cubicBezTo>
                  <a:cubicBezTo>
                    <a:pt x="8707" y="6959"/>
                    <a:pt x="9974" y="7593"/>
                    <a:pt x="11375" y="7660"/>
                  </a:cubicBezTo>
                  <a:cubicBezTo>
                    <a:pt x="11467" y="7666"/>
                    <a:pt x="11559" y="7670"/>
                    <a:pt x="11652" y="7670"/>
                  </a:cubicBezTo>
                  <a:cubicBezTo>
                    <a:pt x="12973" y="7670"/>
                    <a:pt x="14339" y="7008"/>
                    <a:pt x="14744" y="5792"/>
                  </a:cubicBezTo>
                  <a:cubicBezTo>
                    <a:pt x="15144" y="4524"/>
                    <a:pt x="14377" y="3190"/>
                    <a:pt x="13443" y="2289"/>
                  </a:cubicBezTo>
                  <a:cubicBezTo>
                    <a:pt x="11808" y="730"/>
                    <a:pt x="9775" y="0"/>
                    <a:pt x="77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8"/>
            <p:cNvSpPr/>
            <p:nvPr/>
          </p:nvSpPr>
          <p:spPr>
            <a:xfrm>
              <a:off x="2137525" y="4265875"/>
              <a:ext cx="562925" cy="415775"/>
            </a:xfrm>
            <a:custGeom>
              <a:rect b="b" l="l" r="r" t="t"/>
              <a:pathLst>
                <a:path extrusionOk="0" h="16631" w="22517">
                  <a:moveTo>
                    <a:pt x="15183" y="0"/>
                  </a:moveTo>
                  <a:cubicBezTo>
                    <a:pt x="12297" y="0"/>
                    <a:pt x="9417" y="696"/>
                    <a:pt x="6806" y="2073"/>
                  </a:cubicBezTo>
                  <a:cubicBezTo>
                    <a:pt x="4337" y="3408"/>
                    <a:pt x="2102" y="5376"/>
                    <a:pt x="1102" y="8011"/>
                  </a:cubicBezTo>
                  <a:cubicBezTo>
                    <a:pt x="101" y="10646"/>
                    <a:pt x="1" y="14015"/>
                    <a:pt x="2036" y="15950"/>
                  </a:cubicBezTo>
                  <a:cubicBezTo>
                    <a:pt x="3188" y="16411"/>
                    <a:pt x="4381" y="16630"/>
                    <a:pt x="5558" y="16630"/>
                  </a:cubicBezTo>
                  <a:cubicBezTo>
                    <a:pt x="9147" y="16630"/>
                    <a:pt x="12578" y="14589"/>
                    <a:pt x="14211" y="11147"/>
                  </a:cubicBezTo>
                  <a:cubicBezTo>
                    <a:pt x="15112" y="9212"/>
                    <a:pt x="15378" y="6944"/>
                    <a:pt x="16479" y="5109"/>
                  </a:cubicBezTo>
                  <a:cubicBezTo>
                    <a:pt x="17780" y="3007"/>
                    <a:pt x="20048" y="1673"/>
                    <a:pt x="22517" y="1573"/>
                  </a:cubicBezTo>
                  <a:cubicBezTo>
                    <a:pt x="20181" y="521"/>
                    <a:pt x="17679" y="0"/>
                    <a:pt x="15183" y="0"/>
                  </a:cubicBez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8"/>
            <p:cNvSpPr/>
            <p:nvPr/>
          </p:nvSpPr>
          <p:spPr>
            <a:xfrm>
              <a:off x="2081650" y="3538175"/>
              <a:ext cx="368625" cy="836250"/>
            </a:xfrm>
            <a:custGeom>
              <a:rect b="b" l="l" r="r" t="t"/>
              <a:pathLst>
                <a:path extrusionOk="0" h="33450" w="14745">
                  <a:moveTo>
                    <a:pt x="4845" y="1"/>
                  </a:moveTo>
                  <a:cubicBezTo>
                    <a:pt x="3794" y="1"/>
                    <a:pt x="2775" y="307"/>
                    <a:pt x="1969" y="993"/>
                  </a:cubicBezTo>
                  <a:cubicBezTo>
                    <a:pt x="368" y="2294"/>
                    <a:pt x="1" y="4629"/>
                    <a:pt x="268" y="6664"/>
                  </a:cubicBezTo>
                  <a:cubicBezTo>
                    <a:pt x="535" y="8699"/>
                    <a:pt x="1335" y="10667"/>
                    <a:pt x="1635" y="12702"/>
                  </a:cubicBezTo>
                  <a:cubicBezTo>
                    <a:pt x="2202" y="16137"/>
                    <a:pt x="1402" y="19607"/>
                    <a:pt x="1068" y="23076"/>
                  </a:cubicBezTo>
                  <a:cubicBezTo>
                    <a:pt x="735" y="26545"/>
                    <a:pt x="1035" y="30781"/>
                    <a:pt x="3270" y="33450"/>
                  </a:cubicBezTo>
                  <a:lnTo>
                    <a:pt x="3470" y="33450"/>
                  </a:lnTo>
                  <a:cubicBezTo>
                    <a:pt x="8440" y="31949"/>
                    <a:pt x="11843" y="27479"/>
                    <a:pt x="13310" y="22475"/>
                  </a:cubicBezTo>
                  <a:cubicBezTo>
                    <a:pt x="14745" y="17472"/>
                    <a:pt x="14111" y="12034"/>
                    <a:pt x="12343" y="7131"/>
                  </a:cubicBezTo>
                  <a:cubicBezTo>
                    <a:pt x="11542" y="4896"/>
                    <a:pt x="10442" y="2661"/>
                    <a:pt x="8540" y="1260"/>
                  </a:cubicBezTo>
                  <a:cubicBezTo>
                    <a:pt x="7490" y="467"/>
                    <a:pt x="6143" y="1"/>
                    <a:pt x="4845" y="1"/>
                  </a:cubicBez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8"/>
            <p:cNvSpPr/>
            <p:nvPr/>
          </p:nvSpPr>
          <p:spPr>
            <a:xfrm>
              <a:off x="2136700" y="4310200"/>
              <a:ext cx="359450" cy="608800"/>
            </a:xfrm>
            <a:custGeom>
              <a:rect b="b" l="l" r="r" t="t"/>
              <a:pathLst>
                <a:path extrusionOk="0" h="24352" w="14378">
                  <a:moveTo>
                    <a:pt x="14377" y="0"/>
                  </a:moveTo>
                  <a:lnTo>
                    <a:pt x="14377" y="0"/>
                  </a:lnTo>
                  <a:cubicBezTo>
                    <a:pt x="14277" y="34"/>
                    <a:pt x="14211" y="67"/>
                    <a:pt x="14110" y="100"/>
                  </a:cubicBezTo>
                  <a:lnTo>
                    <a:pt x="13310" y="434"/>
                  </a:lnTo>
                  <a:cubicBezTo>
                    <a:pt x="12943" y="601"/>
                    <a:pt x="12509" y="801"/>
                    <a:pt x="12042" y="1068"/>
                  </a:cubicBezTo>
                  <a:cubicBezTo>
                    <a:pt x="11575" y="1335"/>
                    <a:pt x="11042" y="1635"/>
                    <a:pt x="10475" y="2035"/>
                  </a:cubicBezTo>
                  <a:cubicBezTo>
                    <a:pt x="9140" y="2902"/>
                    <a:pt x="7906" y="3936"/>
                    <a:pt x="6805" y="5071"/>
                  </a:cubicBezTo>
                  <a:cubicBezTo>
                    <a:pt x="5438" y="6505"/>
                    <a:pt x="4237" y="8073"/>
                    <a:pt x="3269" y="9774"/>
                  </a:cubicBezTo>
                  <a:cubicBezTo>
                    <a:pt x="2335" y="11475"/>
                    <a:pt x="1602" y="13310"/>
                    <a:pt x="1135" y="15245"/>
                  </a:cubicBezTo>
                  <a:cubicBezTo>
                    <a:pt x="768" y="16779"/>
                    <a:pt x="467" y="18347"/>
                    <a:pt x="267" y="19948"/>
                  </a:cubicBezTo>
                  <a:cubicBezTo>
                    <a:pt x="100" y="21282"/>
                    <a:pt x="34" y="22383"/>
                    <a:pt x="0" y="23150"/>
                  </a:cubicBezTo>
                  <a:lnTo>
                    <a:pt x="0" y="24017"/>
                  </a:lnTo>
                  <a:cubicBezTo>
                    <a:pt x="0" y="24118"/>
                    <a:pt x="0" y="24218"/>
                    <a:pt x="0" y="24351"/>
                  </a:cubicBezTo>
                  <a:cubicBezTo>
                    <a:pt x="0" y="24218"/>
                    <a:pt x="34" y="24118"/>
                    <a:pt x="34" y="24017"/>
                  </a:cubicBezTo>
                  <a:cubicBezTo>
                    <a:pt x="34" y="23817"/>
                    <a:pt x="67" y="23517"/>
                    <a:pt x="67" y="23150"/>
                  </a:cubicBezTo>
                  <a:cubicBezTo>
                    <a:pt x="134" y="22383"/>
                    <a:pt x="201" y="21316"/>
                    <a:pt x="401" y="19948"/>
                  </a:cubicBezTo>
                  <a:cubicBezTo>
                    <a:pt x="801" y="17279"/>
                    <a:pt x="1368" y="13477"/>
                    <a:pt x="3436" y="9874"/>
                  </a:cubicBezTo>
                  <a:cubicBezTo>
                    <a:pt x="4404" y="8173"/>
                    <a:pt x="5571" y="6605"/>
                    <a:pt x="6905" y="5204"/>
                  </a:cubicBezTo>
                  <a:cubicBezTo>
                    <a:pt x="8006" y="4070"/>
                    <a:pt x="9240" y="3036"/>
                    <a:pt x="10541" y="2135"/>
                  </a:cubicBezTo>
                  <a:cubicBezTo>
                    <a:pt x="11108" y="1735"/>
                    <a:pt x="11609" y="1435"/>
                    <a:pt x="12109" y="1168"/>
                  </a:cubicBezTo>
                  <a:cubicBezTo>
                    <a:pt x="12576" y="901"/>
                    <a:pt x="12976" y="701"/>
                    <a:pt x="13310" y="501"/>
                  </a:cubicBezTo>
                  <a:lnTo>
                    <a:pt x="14110" y="134"/>
                  </a:lnTo>
                  <a:cubicBezTo>
                    <a:pt x="14211" y="100"/>
                    <a:pt x="14311" y="34"/>
                    <a:pt x="1437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8"/>
            <p:cNvSpPr/>
            <p:nvPr/>
          </p:nvSpPr>
          <p:spPr>
            <a:xfrm>
              <a:off x="1547100" y="4112550"/>
              <a:ext cx="373625" cy="250675"/>
            </a:xfrm>
            <a:custGeom>
              <a:rect b="b" l="l" r="r" t="t"/>
              <a:pathLst>
                <a:path extrusionOk="0" h="10027" w="14945">
                  <a:moveTo>
                    <a:pt x="13869" y="3634"/>
                  </a:moveTo>
                  <a:lnTo>
                    <a:pt x="14945" y="4037"/>
                  </a:lnTo>
                  <a:cubicBezTo>
                    <a:pt x="14622" y="3808"/>
                    <a:pt x="14254" y="3679"/>
                    <a:pt x="13869" y="3634"/>
                  </a:cubicBezTo>
                  <a:close/>
                  <a:moveTo>
                    <a:pt x="4171" y="1"/>
                  </a:moveTo>
                  <a:cubicBezTo>
                    <a:pt x="1" y="2502"/>
                    <a:pt x="34" y="4804"/>
                    <a:pt x="735" y="6972"/>
                  </a:cubicBezTo>
                  <a:cubicBezTo>
                    <a:pt x="1277" y="8709"/>
                    <a:pt x="3078" y="10026"/>
                    <a:pt x="4881" y="10026"/>
                  </a:cubicBezTo>
                  <a:cubicBezTo>
                    <a:pt x="5294" y="10026"/>
                    <a:pt x="5707" y="9957"/>
                    <a:pt x="6105" y="9808"/>
                  </a:cubicBezTo>
                  <a:cubicBezTo>
                    <a:pt x="7273" y="9341"/>
                    <a:pt x="8173" y="8307"/>
                    <a:pt x="8907" y="7272"/>
                  </a:cubicBezTo>
                  <a:cubicBezTo>
                    <a:pt x="9641" y="6205"/>
                    <a:pt x="10342" y="5104"/>
                    <a:pt x="11376" y="4337"/>
                  </a:cubicBezTo>
                  <a:cubicBezTo>
                    <a:pt x="11994" y="3898"/>
                    <a:pt x="12780" y="3614"/>
                    <a:pt x="13533" y="3614"/>
                  </a:cubicBezTo>
                  <a:cubicBezTo>
                    <a:pt x="13646" y="3614"/>
                    <a:pt x="13758" y="3620"/>
                    <a:pt x="13869" y="3634"/>
                  </a:cubicBezTo>
                  <a:lnTo>
                    <a:pt x="13869" y="3634"/>
                  </a:lnTo>
                  <a:lnTo>
                    <a:pt x="4171" y="1"/>
                  </a:ln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8"/>
            <p:cNvSpPr/>
            <p:nvPr/>
          </p:nvSpPr>
          <p:spPr>
            <a:xfrm>
              <a:off x="1547100" y="4112550"/>
              <a:ext cx="373625" cy="250675"/>
            </a:xfrm>
            <a:custGeom>
              <a:rect b="b" l="l" r="r" t="t"/>
              <a:pathLst>
                <a:path extrusionOk="0" h="10027" w="14945">
                  <a:moveTo>
                    <a:pt x="13869" y="3634"/>
                  </a:moveTo>
                  <a:lnTo>
                    <a:pt x="14945" y="4037"/>
                  </a:lnTo>
                  <a:cubicBezTo>
                    <a:pt x="14622" y="3808"/>
                    <a:pt x="14254" y="3679"/>
                    <a:pt x="13869" y="3634"/>
                  </a:cubicBezTo>
                  <a:close/>
                  <a:moveTo>
                    <a:pt x="4171" y="1"/>
                  </a:moveTo>
                  <a:cubicBezTo>
                    <a:pt x="1" y="2502"/>
                    <a:pt x="34" y="4804"/>
                    <a:pt x="735" y="6972"/>
                  </a:cubicBezTo>
                  <a:cubicBezTo>
                    <a:pt x="1277" y="8709"/>
                    <a:pt x="3078" y="10026"/>
                    <a:pt x="4881" y="10026"/>
                  </a:cubicBezTo>
                  <a:cubicBezTo>
                    <a:pt x="5294" y="10026"/>
                    <a:pt x="5707" y="9957"/>
                    <a:pt x="6105" y="9808"/>
                  </a:cubicBezTo>
                  <a:cubicBezTo>
                    <a:pt x="7273" y="9341"/>
                    <a:pt x="8173" y="8307"/>
                    <a:pt x="8907" y="7272"/>
                  </a:cubicBezTo>
                  <a:cubicBezTo>
                    <a:pt x="9641" y="6205"/>
                    <a:pt x="10342" y="5104"/>
                    <a:pt x="11376" y="4337"/>
                  </a:cubicBezTo>
                  <a:cubicBezTo>
                    <a:pt x="11994" y="3898"/>
                    <a:pt x="12780" y="3614"/>
                    <a:pt x="13533" y="3614"/>
                  </a:cubicBezTo>
                  <a:cubicBezTo>
                    <a:pt x="13646" y="3614"/>
                    <a:pt x="13758" y="3620"/>
                    <a:pt x="13869" y="3634"/>
                  </a:cubicBezTo>
                  <a:lnTo>
                    <a:pt x="13869" y="3634"/>
                  </a:lnTo>
                  <a:lnTo>
                    <a:pt x="417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8"/>
            <p:cNvSpPr/>
            <p:nvPr/>
          </p:nvSpPr>
          <p:spPr>
            <a:xfrm>
              <a:off x="1573800" y="4040350"/>
              <a:ext cx="510375" cy="331125"/>
            </a:xfrm>
            <a:custGeom>
              <a:rect b="b" l="l" r="r" t="t"/>
              <a:pathLst>
                <a:path extrusionOk="0" h="13245" w="20415">
                  <a:moveTo>
                    <a:pt x="13003" y="0"/>
                  </a:moveTo>
                  <a:cubicBezTo>
                    <a:pt x="12659" y="0"/>
                    <a:pt x="12315" y="9"/>
                    <a:pt x="11976" y="20"/>
                  </a:cubicBezTo>
                  <a:cubicBezTo>
                    <a:pt x="9707" y="87"/>
                    <a:pt x="7406" y="253"/>
                    <a:pt x="5237" y="1054"/>
                  </a:cubicBezTo>
                  <a:cubicBezTo>
                    <a:pt x="3103" y="1855"/>
                    <a:pt x="934" y="3556"/>
                    <a:pt x="0" y="5657"/>
                  </a:cubicBezTo>
                  <a:cubicBezTo>
                    <a:pt x="745" y="4620"/>
                    <a:pt x="2206" y="4085"/>
                    <a:pt x="3600" y="4085"/>
                  </a:cubicBezTo>
                  <a:cubicBezTo>
                    <a:pt x="4268" y="4085"/>
                    <a:pt x="4920" y="4208"/>
                    <a:pt x="5471" y="4456"/>
                  </a:cubicBezTo>
                  <a:cubicBezTo>
                    <a:pt x="7172" y="5190"/>
                    <a:pt x="8406" y="6691"/>
                    <a:pt x="9540" y="8159"/>
                  </a:cubicBezTo>
                  <a:cubicBezTo>
                    <a:pt x="10675" y="9660"/>
                    <a:pt x="11709" y="11228"/>
                    <a:pt x="13276" y="12262"/>
                  </a:cubicBezTo>
                  <a:cubicBezTo>
                    <a:pt x="14195" y="12868"/>
                    <a:pt x="15309" y="13245"/>
                    <a:pt x="16382" y="13245"/>
                  </a:cubicBezTo>
                  <a:cubicBezTo>
                    <a:pt x="17140" y="13245"/>
                    <a:pt x="17878" y="13057"/>
                    <a:pt x="18514" y="12629"/>
                  </a:cubicBezTo>
                  <a:cubicBezTo>
                    <a:pt x="19514" y="11895"/>
                    <a:pt x="20148" y="10794"/>
                    <a:pt x="20281" y="9560"/>
                  </a:cubicBezTo>
                  <a:cubicBezTo>
                    <a:pt x="20415" y="8326"/>
                    <a:pt x="20348" y="7125"/>
                    <a:pt x="20048" y="5924"/>
                  </a:cubicBezTo>
                  <a:cubicBezTo>
                    <a:pt x="19681" y="4190"/>
                    <a:pt x="19081" y="2355"/>
                    <a:pt x="17680" y="1254"/>
                  </a:cubicBezTo>
                  <a:cubicBezTo>
                    <a:pt x="16378" y="202"/>
                    <a:pt x="14686" y="0"/>
                    <a:pt x="13003" y="0"/>
                  </a:cubicBezTo>
                  <a:close/>
                </a:path>
              </a:pathLst>
            </a:custGeom>
            <a:solidFill>
              <a:srgbClr val="C5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8"/>
            <p:cNvSpPr/>
            <p:nvPr/>
          </p:nvSpPr>
          <p:spPr>
            <a:xfrm>
              <a:off x="1790625" y="4055000"/>
              <a:ext cx="260200" cy="780600"/>
            </a:xfrm>
            <a:custGeom>
              <a:rect b="b" l="l" r="r" t="t"/>
              <a:pathLst>
                <a:path extrusionOk="0" h="31224" w="10408">
                  <a:moveTo>
                    <a:pt x="0" y="1"/>
                  </a:moveTo>
                  <a:lnTo>
                    <a:pt x="434" y="168"/>
                  </a:lnTo>
                  <a:cubicBezTo>
                    <a:pt x="567" y="234"/>
                    <a:pt x="767" y="301"/>
                    <a:pt x="968" y="401"/>
                  </a:cubicBezTo>
                  <a:cubicBezTo>
                    <a:pt x="2102" y="968"/>
                    <a:pt x="3136" y="1669"/>
                    <a:pt x="4070" y="2536"/>
                  </a:cubicBezTo>
                  <a:cubicBezTo>
                    <a:pt x="4704" y="3137"/>
                    <a:pt x="5304" y="3770"/>
                    <a:pt x="5838" y="4471"/>
                  </a:cubicBezTo>
                  <a:cubicBezTo>
                    <a:pt x="7105" y="6139"/>
                    <a:pt x="8073" y="8040"/>
                    <a:pt x="8706" y="10041"/>
                  </a:cubicBezTo>
                  <a:cubicBezTo>
                    <a:pt x="9040" y="11176"/>
                    <a:pt x="9273" y="12343"/>
                    <a:pt x="9407" y="13511"/>
                  </a:cubicBezTo>
                  <a:cubicBezTo>
                    <a:pt x="9740" y="15946"/>
                    <a:pt x="9874" y="18281"/>
                    <a:pt x="10007" y="20382"/>
                  </a:cubicBezTo>
                  <a:cubicBezTo>
                    <a:pt x="10107" y="22517"/>
                    <a:pt x="10174" y="24418"/>
                    <a:pt x="10241" y="26020"/>
                  </a:cubicBezTo>
                  <a:cubicBezTo>
                    <a:pt x="10274" y="27621"/>
                    <a:pt x="10308" y="28888"/>
                    <a:pt x="10341" y="29822"/>
                  </a:cubicBezTo>
                  <a:cubicBezTo>
                    <a:pt x="10374" y="30256"/>
                    <a:pt x="10374" y="30590"/>
                    <a:pt x="10374" y="30856"/>
                  </a:cubicBezTo>
                  <a:lnTo>
                    <a:pt x="10374" y="31123"/>
                  </a:lnTo>
                  <a:lnTo>
                    <a:pt x="10374" y="31223"/>
                  </a:lnTo>
                  <a:cubicBezTo>
                    <a:pt x="10374" y="31223"/>
                    <a:pt x="10408" y="31223"/>
                    <a:pt x="10408" y="31157"/>
                  </a:cubicBezTo>
                  <a:lnTo>
                    <a:pt x="10408" y="30890"/>
                  </a:lnTo>
                  <a:lnTo>
                    <a:pt x="10408" y="29856"/>
                  </a:lnTo>
                  <a:cubicBezTo>
                    <a:pt x="10408" y="28955"/>
                    <a:pt x="10374" y="27654"/>
                    <a:pt x="10341" y="26053"/>
                  </a:cubicBezTo>
                  <a:cubicBezTo>
                    <a:pt x="10308" y="24452"/>
                    <a:pt x="10274" y="22517"/>
                    <a:pt x="10174" y="20416"/>
                  </a:cubicBezTo>
                  <a:cubicBezTo>
                    <a:pt x="10041" y="18281"/>
                    <a:pt x="9907" y="15946"/>
                    <a:pt x="9574" y="13511"/>
                  </a:cubicBezTo>
                  <a:cubicBezTo>
                    <a:pt x="9440" y="12343"/>
                    <a:pt x="9207" y="11176"/>
                    <a:pt x="8873" y="10008"/>
                  </a:cubicBezTo>
                  <a:cubicBezTo>
                    <a:pt x="8540" y="8941"/>
                    <a:pt x="8106" y="7907"/>
                    <a:pt x="7572" y="6939"/>
                  </a:cubicBezTo>
                  <a:cubicBezTo>
                    <a:pt x="7105" y="6039"/>
                    <a:pt x="6572" y="5205"/>
                    <a:pt x="5938" y="4404"/>
                  </a:cubicBezTo>
                  <a:cubicBezTo>
                    <a:pt x="5404" y="3704"/>
                    <a:pt x="4804" y="3070"/>
                    <a:pt x="4170" y="2469"/>
                  </a:cubicBezTo>
                  <a:cubicBezTo>
                    <a:pt x="3202" y="1602"/>
                    <a:pt x="2135" y="902"/>
                    <a:pt x="968" y="368"/>
                  </a:cubicBezTo>
                  <a:cubicBezTo>
                    <a:pt x="767" y="301"/>
                    <a:pt x="601" y="201"/>
                    <a:pt x="434" y="134"/>
                  </a:cubicBez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8"/>
            <p:cNvSpPr/>
            <p:nvPr/>
          </p:nvSpPr>
          <p:spPr>
            <a:xfrm>
              <a:off x="2067475" y="3738125"/>
              <a:ext cx="172650" cy="1144175"/>
            </a:xfrm>
            <a:custGeom>
              <a:rect b="b" l="l" r="r" t="t"/>
              <a:pathLst>
                <a:path extrusionOk="0" h="45767" w="6906">
                  <a:moveTo>
                    <a:pt x="6339" y="0"/>
                  </a:moveTo>
                  <a:lnTo>
                    <a:pt x="6339" y="367"/>
                  </a:lnTo>
                  <a:cubicBezTo>
                    <a:pt x="6339" y="701"/>
                    <a:pt x="6372" y="1168"/>
                    <a:pt x="6405" y="1735"/>
                  </a:cubicBezTo>
                  <a:cubicBezTo>
                    <a:pt x="6472" y="2902"/>
                    <a:pt x="6605" y="4637"/>
                    <a:pt x="6672" y="6738"/>
                  </a:cubicBezTo>
                  <a:cubicBezTo>
                    <a:pt x="6772" y="9207"/>
                    <a:pt x="6739" y="11709"/>
                    <a:pt x="6539" y="14177"/>
                  </a:cubicBezTo>
                  <a:cubicBezTo>
                    <a:pt x="6405" y="15645"/>
                    <a:pt x="6205" y="17079"/>
                    <a:pt x="5938" y="18513"/>
                  </a:cubicBezTo>
                  <a:cubicBezTo>
                    <a:pt x="5638" y="20081"/>
                    <a:pt x="5238" y="21582"/>
                    <a:pt x="4737" y="23083"/>
                  </a:cubicBezTo>
                  <a:cubicBezTo>
                    <a:pt x="3770" y="26152"/>
                    <a:pt x="2569" y="29021"/>
                    <a:pt x="1735" y="31690"/>
                  </a:cubicBezTo>
                  <a:cubicBezTo>
                    <a:pt x="935" y="34058"/>
                    <a:pt x="401" y="36526"/>
                    <a:pt x="168" y="38995"/>
                  </a:cubicBezTo>
                  <a:cubicBezTo>
                    <a:pt x="1" y="40663"/>
                    <a:pt x="67" y="42331"/>
                    <a:pt x="368" y="43998"/>
                  </a:cubicBezTo>
                  <a:cubicBezTo>
                    <a:pt x="468" y="44599"/>
                    <a:pt x="601" y="45199"/>
                    <a:pt x="801" y="45766"/>
                  </a:cubicBezTo>
                  <a:cubicBezTo>
                    <a:pt x="801" y="45733"/>
                    <a:pt x="801" y="45700"/>
                    <a:pt x="768" y="45666"/>
                  </a:cubicBezTo>
                  <a:cubicBezTo>
                    <a:pt x="768" y="45600"/>
                    <a:pt x="735" y="45466"/>
                    <a:pt x="701" y="45333"/>
                  </a:cubicBezTo>
                  <a:cubicBezTo>
                    <a:pt x="601" y="45032"/>
                    <a:pt x="501" y="44599"/>
                    <a:pt x="401" y="43998"/>
                  </a:cubicBezTo>
                  <a:cubicBezTo>
                    <a:pt x="168" y="42364"/>
                    <a:pt x="101" y="40663"/>
                    <a:pt x="301" y="38995"/>
                  </a:cubicBezTo>
                  <a:cubicBezTo>
                    <a:pt x="568" y="36526"/>
                    <a:pt x="1102" y="34091"/>
                    <a:pt x="1902" y="31756"/>
                  </a:cubicBezTo>
                  <a:cubicBezTo>
                    <a:pt x="2769" y="29088"/>
                    <a:pt x="3937" y="26219"/>
                    <a:pt x="4904" y="23150"/>
                  </a:cubicBezTo>
                  <a:cubicBezTo>
                    <a:pt x="5405" y="21649"/>
                    <a:pt x="5805" y="20115"/>
                    <a:pt x="6105" y="18547"/>
                  </a:cubicBezTo>
                  <a:cubicBezTo>
                    <a:pt x="6405" y="17112"/>
                    <a:pt x="6572" y="15645"/>
                    <a:pt x="6706" y="14177"/>
                  </a:cubicBezTo>
                  <a:cubicBezTo>
                    <a:pt x="6872" y="11709"/>
                    <a:pt x="6906" y="9207"/>
                    <a:pt x="6806" y="6738"/>
                  </a:cubicBezTo>
                  <a:cubicBezTo>
                    <a:pt x="6706" y="4637"/>
                    <a:pt x="6572" y="2902"/>
                    <a:pt x="6472" y="1735"/>
                  </a:cubicBezTo>
                  <a:cubicBezTo>
                    <a:pt x="6439" y="1168"/>
                    <a:pt x="6405" y="701"/>
                    <a:pt x="6372" y="367"/>
                  </a:cubicBezTo>
                  <a:cubicBezTo>
                    <a:pt x="6339" y="234"/>
                    <a:pt x="6339" y="100"/>
                    <a:pt x="63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8"/>
            <p:cNvSpPr/>
            <p:nvPr/>
          </p:nvSpPr>
          <p:spPr>
            <a:xfrm>
              <a:off x="1845650" y="4835575"/>
              <a:ext cx="499550" cy="94250"/>
            </a:xfrm>
            <a:custGeom>
              <a:rect b="b" l="l" r="r" t="t"/>
              <a:pathLst>
                <a:path extrusionOk="0" h="3770" w="19982">
                  <a:moveTo>
                    <a:pt x="1" y="0"/>
                  </a:moveTo>
                  <a:lnTo>
                    <a:pt x="468" y="3770"/>
                  </a:lnTo>
                  <a:lnTo>
                    <a:pt x="19982" y="3770"/>
                  </a:lnTo>
                  <a:lnTo>
                    <a:pt x="19982"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8"/>
            <p:cNvSpPr/>
            <p:nvPr/>
          </p:nvSpPr>
          <p:spPr>
            <a:xfrm>
              <a:off x="1909025" y="4918975"/>
              <a:ext cx="383650" cy="281875"/>
            </a:xfrm>
            <a:custGeom>
              <a:rect b="b" l="l" r="r" t="t"/>
              <a:pathLst>
                <a:path extrusionOk="0" h="11275" w="15346">
                  <a:moveTo>
                    <a:pt x="1" y="0"/>
                  </a:moveTo>
                  <a:lnTo>
                    <a:pt x="2469" y="11275"/>
                  </a:lnTo>
                  <a:lnTo>
                    <a:pt x="13077" y="11275"/>
                  </a:lnTo>
                  <a:lnTo>
                    <a:pt x="15345"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8"/>
            <p:cNvSpPr/>
            <p:nvPr/>
          </p:nvSpPr>
          <p:spPr>
            <a:xfrm>
              <a:off x="1865675" y="4926475"/>
              <a:ext cx="479525" cy="5025"/>
            </a:xfrm>
            <a:custGeom>
              <a:rect b="b" l="l" r="r" t="t"/>
              <a:pathLst>
                <a:path extrusionOk="0" h="201" w="19181">
                  <a:moveTo>
                    <a:pt x="9607" y="0"/>
                  </a:moveTo>
                  <a:cubicBezTo>
                    <a:pt x="4303" y="0"/>
                    <a:pt x="0" y="34"/>
                    <a:pt x="0" y="67"/>
                  </a:cubicBezTo>
                  <a:cubicBezTo>
                    <a:pt x="0" y="134"/>
                    <a:pt x="4303" y="167"/>
                    <a:pt x="9607" y="200"/>
                  </a:cubicBezTo>
                  <a:cubicBezTo>
                    <a:pt x="14911" y="200"/>
                    <a:pt x="19181" y="167"/>
                    <a:pt x="19181" y="134"/>
                  </a:cubicBezTo>
                  <a:cubicBezTo>
                    <a:pt x="19181" y="67"/>
                    <a:pt x="14911" y="0"/>
                    <a:pt x="960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8"/>
            <p:cNvSpPr/>
            <p:nvPr/>
          </p:nvSpPr>
          <p:spPr>
            <a:xfrm>
              <a:off x="1938225" y="5029050"/>
              <a:ext cx="323575" cy="40675"/>
            </a:xfrm>
            <a:custGeom>
              <a:rect b="b" l="l" r="r" t="t"/>
              <a:pathLst>
                <a:path extrusionOk="0" h="1627" w="12943">
                  <a:moveTo>
                    <a:pt x="9140" y="0"/>
                  </a:moveTo>
                  <a:cubicBezTo>
                    <a:pt x="8240" y="0"/>
                    <a:pt x="7339" y="167"/>
                    <a:pt x="6505" y="467"/>
                  </a:cubicBezTo>
                  <a:cubicBezTo>
                    <a:pt x="5604" y="767"/>
                    <a:pt x="4770" y="1134"/>
                    <a:pt x="4003" y="1334"/>
                  </a:cubicBezTo>
                  <a:cubicBezTo>
                    <a:pt x="3536" y="1423"/>
                    <a:pt x="3054" y="1483"/>
                    <a:pt x="2578" y="1483"/>
                  </a:cubicBezTo>
                  <a:cubicBezTo>
                    <a:pt x="2339" y="1483"/>
                    <a:pt x="2102" y="1468"/>
                    <a:pt x="1868" y="1435"/>
                  </a:cubicBezTo>
                  <a:cubicBezTo>
                    <a:pt x="1368" y="1368"/>
                    <a:pt x="901" y="1234"/>
                    <a:pt x="467" y="1034"/>
                  </a:cubicBezTo>
                  <a:cubicBezTo>
                    <a:pt x="167" y="901"/>
                    <a:pt x="0" y="801"/>
                    <a:pt x="0" y="801"/>
                  </a:cubicBezTo>
                  <a:lnTo>
                    <a:pt x="0" y="801"/>
                  </a:lnTo>
                  <a:cubicBezTo>
                    <a:pt x="0" y="834"/>
                    <a:pt x="67" y="867"/>
                    <a:pt x="100" y="901"/>
                  </a:cubicBezTo>
                  <a:cubicBezTo>
                    <a:pt x="201" y="968"/>
                    <a:pt x="301" y="1034"/>
                    <a:pt x="434" y="1101"/>
                  </a:cubicBezTo>
                  <a:cubicBezTo>
                    <a:pt x="868" y="1334"/>
                    <a:pt x="1335" y="1501"/>
                    <a:pt x="1835" y="1568"/>
                  </a:cubicBezTo>
                  <a:cubicBezTo>
                    <a:pt x="2124" y="1607"/>
                    <a:pt x="2414" y="1626"/>
                    <a:pt x="2703" y="1626"/>
                  </a:cubicBezTo>
                  <a:cubicBezTo>
                    <a:pt x="3148" y="1626"/>
                    <a:pt x="3592" y="1582"/>
                    <a:pt x="4037" y="1501"/>
                  </a:cubicBezTo>
                  <a:cubicBezTo>
                    <a:pt x="4837" y="1301"/>
                    <a:pt x="5671" y="968"/>
                    <a:pt x="6572" y="667"/>
                  </a:cubicBezTo>
                  <a:cubicBezTo>
                    <a:pt x="7372" y="367"/>
                    <a:pt x="8240" y="200"/>
                    <a:pt x="9140" y="200"/>
                  </a:cubicBezTo>
                  <a:cubicBezTo>
                    <a:pt x="9841" y="200"/>
                    <a:pt x="10541" y="334"/>
                    <a:pt x="11208" y="601"/>
                  </a:cubicBezTo>
                  <a:cubicBezTo>
                    <a:pt x="11809" y="867"/>
                    <a:pt x="12409" y="1201"/>
                    <a:pt x="12943" y="1601"/>
                  </a:cubicBezTo>
                  <a:cubicBezTo>
                    <a:pt x="12943" y="1601"/>
                    <a:pt x="12910" y="1568"/>
                    <a:pt x="12843" y="1468"/>
                  </a:cubicBezTo>
                  <a:cubicBezTo>
                    <a:pt x="12743" y="1401"/>
                    <a:pt x="12643" y="1301"/>
                    <a:pt x="12543" y="1234"/>
                  </a:cubicBezTo>
                  <a:cubicBezTo>
                    <a:pt x="12142" y="901"/>
                    <a:pt x="11709" y="667"/>
                    <a:pt x="11275" y="467"/>
                  </a:cubicBezTo>
                  <a:cubicBezTo>
                    <a:pt x="10575" y="200"/>
                    <a:pt x="9874" y="34"/>
                    <a:pt x="914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8"/>
            <p:cNvSpPr/>
            <p:nvPr/>
          </p:nvSpPr>
          <p:spPr>
            <a:xfrm>
              <a:off x="1944900" y="5049050"/>
              <a:ext cx="312750" cy="41925"/>
            </a:xfrm>
            <a:custGeom>
              <a:rect b="b" l="l" r="r" t="t"/>
              <a:pathLst>
                <a:path extrusionOk="0" h="1677" w="12510">
                  <a:moveTo>
                    <a:pt x="8840" y="1"/>
                  </a:moveTo>
                  <a:cubicBezTo>
                    <a:pt x="7973" y="1"/>
                    <a:pt x="7105" y="134"/>
                    <a:pt x="6271" y="434"/>
                  </a:cubicBezTo>
                  <a:cubicBezTo>
                    <a:pt x="5437" y="735"/>
                    <a:pt x="4604" y="1068"/>
                    <a:pt x="3870" y="1268"/>
                  </a:cubicBezTo>
                  <a:cubicBezTo>
                    <a:pt x="3287" y="1443"/>
                    <a:pt x="2679" y="1542"/>
                    <a:pt x="2068" y="1542"/>
                  </a:cubicBezTo>
                  <a:cubicBezTo>
                    <a:pt x="1979" y="1542"/>
                    <a:pt x="1890" y="1539"/>
                    <a:pt x="1802" y="1535"/>
                  </a:cubicBezTo>
                  <a:cubicBezTo>
                    <a:pt x="1335" y="1535"/>
                    <a:pt x="901" y="1435"/>
                    <a:pt x="467" y="1235"/>
                  </a:cubicBezTo>
                  <a:cubicBezTo>
                    <a:pt x="167" y="1102"/>
                    <a:pt x="0" y="1002"/>
                    <a:pt x="0" y="1001"/>
                  </a:cubicBezTo>
                  <a:lnTo>
                    <a:pt x="0" y="1001"/>
                  </a:lnTo>
                  <a:cubicBezTo>
                    <a:pt x="0" y="1001"/>
                    <a:pt x="34" y="1035"/>
                    <a:pt x="100" y="1102"/>
                  </a:cubicBezTo>
                  <a:cubicBezTo>
                    <a:pt x="200" y="1168"/>
                    <a:pt x="300" y="1235"/>
                    <a:pt x="434" y="1302"/>
                  </a:cubicBezTo>
                  <a:cubicBezTo>
                    <a:pt x="868" y="1535"/>
                    <a:pt x="1335" y="1635"/>
                    <a:pt x="1802" y="1669"/>
                  </a:cubicBezTo>
                  <a:cubicBezTo>
                    <a:pt x="1915" y="1674"/>
                    <a:pt x="2029" y="1677"/>
                    <a:pt x="2143" y="1677"/>
                  </a:cubicBezTo>
                  <a:cubicBezTo>
                    <a:pt x="2729" y="1677"/>
                    <a:pt x="3316" y="1603"/>
                    <a:pt x="3903" y="1435"/>
                  </a:cubicBezTo>
                  <a:cubicBezTo>
                    <a:pt x="4670" y="1235"/>
                    <a:pt x="5471" y="901"/>
                    <a:pt x="6338" y="601"/>
                  </a:cubicBezTo>
                  <a:cubicBezTo>
                    <a:pt x="7139" y="301"/>
                    <a:pt x="7973" y="168"/>
                    <a:pt x="8840" y="168"/>
                  </a:cubicBezTo>
                  <a:cubicBezTo>
                    <a:pt x="9540" y="168"/>
                    <a:pt x="10208" y="301"/>
                    <a:pt x="10841" y="568"/>
                  </a:cubicBezTo>
                  <a:cubicBezTo>
                    <a:pt x="11442" y="835"/>
                    <a:pt x="12009" y="1168"/>
                    <a:pt x="12509" y="1535"/>
                  </a:cubicBezTo>
                  <a:cubicBezTo>
                    <a:pt x="12509" y="1535"/>
                    <a:pt x="12509" y="1502"/>
                    <a:pt x="12442" y="1468"/>
                  </a:cubicBezTo>
                  <a:cubicBezTo>
                    <a:pt x="12342" y="1368"/>
                    <a:pt x="12242" y="1268"/>
                    <a:pt x="12142" y="1202"/>
                  </a:cubicBezTo>
                  <a:cubicBezTo>
                    <a:pt x="11775" y="901"/>
                    <a:pt x="11375" y="668"/>
                    <a:pt x="10941" y="468"/>
                  </a:cubicBezTo>
                  <a:cubicBezTo>
                    <a:pt x="10274" y="168"/>
                    <a:pt x="9574" y="1"/>
                    <a:pt x="88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8"/>
            <p:cNvSpPr/>
            <p:nvPr/>
          </p:nvSpPr>
          <p:spPr>
            <a:xfrm>
              <a:off x="1932375" y="5006425"/>
              <a:ext cx="334450" cy="43500"/>
            </a:xfrm>
            <a:custGeom>
              <a:rect b="b" l="l" r="r" t="t"/>
              <a:pathLst>
                <a:path extrusionOk="0" h="1740" w="13378">
                  <a:moveTo>
                    <a:pt x="9239" y="0"/>
                  </a:moveTo>
                  <a:cubicBezTo>
                    <a:pt x="8384" y="0"/>
                    <a:pt x="7534" y="166"/>
                    <a:pt x="6739" y="472"/>
                  </a:cubicBezTo>
                  <a:cubicBezTo>
                    <a:pt x="5872" y="805"/>
                    <a:pt x="5004" y="1105"/>
                    <a:pt x="4137" y="1339"/>
                  </a:cubicBezTo>
                  <a:cubicBezTo>
                    <a:pt x="3744" y="1410"/>
                    <a:pt x="3351" y="1444"/>
                    <a:pt x="2957" y="1444"/>
                  </a:cubicBezTo>
                  <a:cubicBezTo>
                    <a:pt x="2617" y="1444"/>
                    <a:pt x="2276" y="1419"/>
                    <a:pt x="1936" y="1372"/>
                  </a:cubicBezTo>
                  <a:cubicBezTo>
                    <a:pt x="1435" y="1305"/>
                    <a:pt x="968" y="1172"/>
                    <a:pt x="501" y="972"/>
                  </a:cubicBezTo>
                  <a:cubicBezTo>
                    <a:pt x="168" y="838"/>
                    <a:pt x="1" y="738"/>
                    <a:pt x="1" y="738"/>
                  </a:cubicBezTo>
                  <a:lnTo>
                    <a:pt x="1" y="738"/>
                  </a:lnTo>
                  <a:cubicBezTo>
                    <a:pt x="1" y="738"/>
                    <a:pt x="34" y="772"/>
                    <a:pt x="101" y="838"/>
                  </a:cubicBezTo>
                  <a:cubicBezTo>
                    <a:pt x="234" y="905"/>
                    <a:pt x="334" y="972"/>
                    <a:pt x="468" y="1039"/>
                  </a:cubicBezTo>
                  <a:cubicBezTo>
                    <a:pt x="935" y="1272"/>
                    <a:pt x="1402" y="1439"/>
                    <a:pt x="1902" y="1506"/>
                  </a:cubicBezTo>
                  <a:cubicBezTo>
                    <a:pt x="2286" y="1572"/>
                    <a:pt x="2669" y="1606"/>
                    <a:pt x="3049" y="1606"/>
                  </a:cubicBezTo>
                  <a:cubicBezTo>
                    <a:pt x="3428" y="1606"/>
                    <a:pt x="3804" y="1572"/>
                    <a:pt x="4171" y="1506"/>
                  </a:cubicBezTo>
                  <a:cubicBezTo>
                    <a:pt x="5071" y="1272"/>
                    <a:pt x="5938" y="1005"/>
                    <a:pt x="6806" y="672"/>
                  </a:cubicBezTo>
                  <a:cubicBezTo>
                    <a:pt x="7570" y="366"/>
                    <a:pt x="8390" y="200"/>
                    <a:pt x="9214" y="200"/>
                  </a:cubicBezTo>
                  <a:cubicBezTo>
                    <a:pt x="9290" y="200"/>
                    <a:pt x="9365" y="202"/>
                    <a:pt x="9441" y="205"/>
                  </a:cubicBezTo>
                  <a:cubicBezTo>
                    <a:pt x="10175" y="238"/>
                    <a:pt x="10909" y="405"/>
                    <a:pt x="11609" y="705"/>
                  </a:cubicBezTo>
                  <a:cubicBezTo>
                    <a:pt x="12210" y="972"/>
                    <a:pt x="12810" y="1339"/>
                    <a:pt x="13377" y="1739"/>
                  </a:cubicBezTo>
                  <a:cubicBezTo>
                    <a:pt x="13377" y="1739"/>
                    <a:pt x="13344" y="1706"/>
                    <a:pt x="13277" y="1639"/>
                  </a:cubicBezTo>
                  <a:cubicBezTo>
                    <a:pt x="13177" y="1539"/>
                    <a:pt x="13077" y="1439"/>
                    <a:pt x="12943" y="1372"/>
                  </a:cubicBezTo>
                  <a:cubicBezTo>
                    <a:pt x="11943" y="572"/>
                    <a:pt x="10742" y="105"/>
                    <a:pt x="9474" y="5"/>
                  </a:cubicBezTo>
                  <a:cubicBezTo>
                    <a:pt x="9396" y="2"/>
                    <a:pt x="9318" y="0"/>
                    <a:pt x="92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8"/>
            <p:cNvSpPr/>
            <p:nvPr/>
          </p:nvSpPr>
          <p:spPr>
            <a:xfrm>
              <a:off x="1859000" y="4928125"/>
              <a:ext cx="491200" cy="4200"/>
            </a:xfrm>
            <a:custGeom>
              <a:rect b="b" l="l" r="r" t="t"/>
              <a:pathLst>
                <a:path extrusionOk="0" h="168" w="19648">
                  <a:moveTo>
                    <a:pt x="9807" y="1"/>
                  </a:moveTo>
                  <a:cubicBezTo>
                    <a:pt x="4404" y="1"/>
                    <a:pt x="0" y="34"/>
                    <a:pt x="0" y="68"/>
                  </a:cubicBezTo>
                  <a:cubicBezTo>
                    <a:pt x="0" y="134"/>
                    <a:pt x="4404" y="168"/>
                    <a:pt x="9807" y="168"/>
                  </a:cubicBezTo>
                  <a:cubicBezTo>
                    <a:pt x="15245" y="168"/>
                    <a:pt x="19648" y="134"/>
                    <a:pt x="19648" y="68"/>
                  </a:cubicBezTo>
                  <a:cubicBezTo>
                    <a:pt x="19648" y="34"/>
                    <a:pt x="15245" y="1"/>
                    <a:pt x="980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8"/>
            <p:cNvSpPr/>
            <p:nvPr/>
          </p:nvSpPr>
          <p:spPr>
            <a:xfrm>
              <a:off x="1500400" y="5198325"/>
              <a:ext cx="4591650" cy="5025"/>
            </a:xfrm>
            <a:custGeom>
              <a:rect b="b" l="l" r="r" t="t"/>
              <a:pathLst>
                <a:path extrusionOk="0" h="201" w="183666">
                  <a:moveTo>
                    <a:pt x="91833" y="1"/>
                  </a:moveTo>
                  <a:cubicBezTo>
                    <a:pt x="41097" y="1"/>
                    <a:pt x="1" y="34"/>
                    <a:pt x="1" y="101"/>
                  </a:cubicBezTo>
                  <a:cubicBezTo>
                    <a:pt x="1" y="167"/>
                    <a:pt x="41130" y="201"/>
                    <a:pt x="91833" y="201"/>
                  </a:cubicBezTo>
                  <a:cubicBezTo>
                    <a:pt x="142536" y="201"/>
                    <a:pt x="183665" y="167"/>
                    <a:pt x="183665" y="101"/>
                  </a:cubicBezTo>
                  <a:cubicBezTo>
                    <a:pt x="183665" y="34"/>
                    <a:pt x="142569" y="1"/>
                    <a:pt x="9183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9"/>
          <p:cNvSpPr txBox="1"/>
          <p:nvPr>
            <p:ph type="title"/>
          </p:nvPr>
        </p:nvSpPr>
        <p:spPr>
          <a:xfrm>
            <a:off x="524000" y="336325"/>
            <a:ext cx="638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accent5"/>
              </a:buClr>
              <a:buSzPts val="1100"/>
              <a:buFont typeface="Arial"/>
              <a:buNone/>
            </a:pPr>
            <a:r>
              <a:rPr lang="en-US"/>
              <a:t>Features</a:t>
            </a:r>
            <a:endParaRPr/>
          </a:p>
          <a:p>
            <a:pPr indent="0" lvl="0" marL="0" rtl="0" algn="l">
              <a:lnSpc>
                <a:spcPct val="100000"/>
              </a:lnSpc>
              <a:spcBef>
                <a:spcPts val="0"/>
              </a:spcBef>
              <a:spcAft>
                <a:spcPts val="0"/>
              </a:spcAft>
              <a:buSzPts val="3000"/>
              <a:buNone/>
            </a:pPr>
            <a:r>
              <a:t/>
            </a:r>
            <a:endParaRPr/>
          </a:p>
        </p:txBody>
      </p:sp>
      <p:sp>
        <p:nvSpPr>
          <p:cNvPr id="653" name="Google Shape;653;p9"/>
          <p:cNvSpPr/>
          <p:nvPr/>
        </p:nvSpPr>
        <p:spPr>
          <a:xfrm>
            <a:off x="2542961" y="1252249"/>
            <a:ext cx="3209100" cy="2760300"/>
          </a:xfrm>
          <a:prstGeom prst="rect">
            <a:avLst/>
          </a:prstGeom>
          <a:solidFill>
            <a:schemeClr val="lt1"/>
          </a:solidFill>
          <a:ln cap="flat" cmpd="sng" w="1587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54" name="Google Shape;654;p9"/>
          <p:cNvSpPr txBox="1"/>
          <p:nvPr/>
        </p:nvSpPr>
        <p:spPr>
          <a:xfrm>
            <a:off x="3378059" y="2105096"/>
            <a:ext cx="14700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US" sz="2000">
                <a:latin typeface="Montserrat"/>
                <a:ea typeface="Montserrat"/>
                <a:cs typeface="Montserrat"/>
                <a:sym typeface="Montserrat"/>
              </a:rPr>
              <a:t>User</a:t>
            </a:r>
            <a:endParaRPr sz="1800"/>
          </a:p>
        </p:txBody>
      </p:sp>
      <p:pic>
        <p:nvPicPr>
          <p:cNvPr descr="A picture containing toy&#10;&#10;Description automatically generated" id="655" name="Google Shape;655;p9"/>
          <p:cNvPicPr preferRelativeResize="0"/>
          <p:nvPr/>
        </p:nvPicPr>
        <p:blipFill rotWithShape="1">
          <a:blip r:embed="rId3">
            <a:alphaModFix/>
          </a:blip>
          <a:srcRect b="0" l="0" r="0" t="0"/>
          <a:stretch/>
        </p:blipFill>
        <p:spPr>
          <a:xfrm>
            <a:off x="3754075" y="1397132"/>
            <a:ext cx="666572" cy="777667"/>
          </a:xfrm>
          <a:prstGeom prst="rect">
            <a:avLst/>
          </a:prstGeom>
          <a:noFill/>
          <a:ln>
            <a:noFill/>
          </a:ln>
        </p:spPr>
      </p:pic>
      <p:sp>
        <p:nvSpPr>
          <p:cNvPr id="656" name="Google Shape;656;p9"/>
          <p:cNvSpPr txBox="1"/>
          <p:nvPr/>
        </p:nvSpPr>
        <p:spPr>
          <a:xfrm>
            <a:off x="2695350" y="2568025"/>
            <a:ext cx="3056700" cy="1323600"/>
          </a:xfrm>
          <a:prstGeom prst="rect">
            <a:avLst/>
          </a:prstGeom>
          <a:noFill/>
          <a:ln>
            <a:noFill/>
          </a:ln>
        </p:spPr>
        <p:txBody>
          <a:bodyPr anchorCtr="0" anchor="t" bIns="45700" lIns="91425" spcFirstLastPara="1" rIns="91425" wrap="square" tIns="45700">
            <a:spAutoFit/>
          </a:bodyPr>
          <a:lstStyle/>
          <a:p>
            <a:pPr indent="-323850" lvl="0" marL="285750" marR="0" rtl="0" algn="l">
              <a:lnSpc>
                <a:spcPct val="100000"/>
              </a:lnSpc>
              <a:spcBef>
                <a:spcPts val="0"/>
              </a:spcBef>
              <a:spcAft>
                <a:spcPts val="0"/>
              </a:spcAft>
              <a:buClr>
                <a:srgbClr val="000000"/>
              </a:buClr>
              <a:buSzPts val="2000"/>
              <a:buFont typeface="Arial"/>
              <a:buChar char="•"/>
            </a:pPr>
            <a:r>
              <a:rPr lang="en-US" sz="2000">
                <a:latin typeface="Montserrat"/>
                <a:ea typeface="Montserrat"/>
                <a:cs typeface="Montserrat"/>
                <a:sym typeface="Montserrat"/>
              </a:rPr>
              <a:t>Take lesson</a:t>
            </a:r>
            <a:endParaRPr sz="2000"/>
          </a:p>
          <a:p>
            <a:pPr indent="-323850" lvl="0" marL="285750" marR="0" rtl="0" algn="l">
              <a:lnSpc>
                <a:spcPct val="100000"/>
              </a:lnSpc>
              <a:spcBef>
                <a:spcPts val="0"/>
              </a:spcBef>
              <a:spcAft>
                <a:spcPts val="0"/>
              </a:spcAft>
              <a:buClr>
                <a:srgbClr val="000000"/>
              </a:buClr>
              <a:buSzPts val="2000"/>
              <a:buFont typeface="Arial"/>
              <a:buChar char="•"/>
            </a:pPr>
            <a:r>
              <a:rPr lang="en-US" sz="2000">
                <a:latin typeface="Montserrat"/>
                <a:ea typeface="Montserrat"/>
                <a:cs typeface="Montserrat"/>
                <a:sym typeface="Montserrat"/>
              </a:rPr>
              <a:t>Do exercise</a:t>
            </a:r>
            <a:endParaRPr sz="2000">
              <a:latin typeface="Montserrat"/>
              <a:ea typeface="Montserrat"/>
              <a:cs typeface="Montserrat"/>
              <a:sym typeface="Montserrat"/>
            </a:endParaRPr>
          </a:p>
          <a:p>
            <a:pPr indent="-323850" lvl="0" marL="285750" marR="0" rtl="0" algn="l">
              <a:lnSpc>
                <a:spcPct val="100000"/>
              </a:lnSpc>
              <a:spcBef>
                <a:spcPts val="0"/>
              </a:spcBef>
              <a:spcAft>
                <a:spcPts val="0"/>
              </a:spcAft>
              <a:buSzPts val="2000"/>
              <a:buChar char="•"/>
            </a:pPr>
            <a:r>
              <a:rPr lang="en-US" sz="2000">
                <a:latin typeface="Montserrat"/>
                <a:ea typeface="Montserrat"/>
                <a:cs typeface="Montserrat"/>
                <a:sym typeface="Montserrat"/>
              </a:rPr>
              <a:t>Do test</a:t>
            </a:r>
            <a:endParaRPr sz="2000">
              <a:latin typeface="Montserrat"/>
              <a:ea typeface="Montserrat"/>
              <a:cs typeface="Montserrat"/>
              <a:sym typeface="Montserrat"/>
            </a:endParaRPr>
          </a:p>
          <a:p>
            <a:pPr indent="-323850" lvl="0" marL="285750" marR="0" rtl="0" algn="l">
              <a:lnSpc>
                <a:spcPct val="100000"/>
              </a:lnSpc>
              <a:spcBef>
                <a:spcPts val="0"/>
              </a:spcBef>
              <a:spcAft>
                <a:spcPts val="0"/>
              </a:spcAft>
              <a:buClr>
                <a:srgbClr val="000000"/>
              </a:buClr>
              <a:buSzPts val="2000"/>
              <a:buFont typeface="Arial"/>
              <a:buChar char="•"/>
            </a:pPr>
            <a:r>
              <a:rPr lang="en-US" sz="2000">
                <a:latin typeface="Montserrat"/>
                <a:ea typeface="Montserrat"/>
                <a:cs typeface="Montserrat"/>
                <a:sym typeface="Montserrat"/>
              </a:rPr>
              <a:t>Discuss &amp; Feedback</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0"/>
          <p:cNvSpPr txBox="1"/>
          <p:nvPr>
            <p:ph idx="6" type="title"/>
          </p:nvPr>
        </p:nvSpPr>
        <p:spPr>
          <a:xfrm>
            <a:off x="524000" y="336325"/>
            <a:ext cx="638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Technology</a:t>
            </a:r>
            <a:endParaRPr/>
          </a:p>
        </p:txBody>
      </p:sp>
      <p:sp>
        <p:nvSpPr>
          <p:cNvPr id="662" name="Google Shape;662;p10"/>
          <p:cNvSpPr txBox="1"/>
          <p:nvPr/>
        </p:nvSpPr>
        <p:spPr>
          <a:xfrm>
            <a:off x="824816" y="1305537"/>
            <a:ext cx="1281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Montserrat"/>
                <a:ea typeface="Montserrat"/>
                <a:cs typeface="Montserrat"/>
                <a:sym typeface="Montserrat"/>
              </a:rPr>
              <a:t>Frontend</a:t>
            </a:r>
            <a:endParaRPr/>
          </a:p>
        </p:txBody>
      </p:sp>
      <p:sp>
        <p:nvSpPr>
          <p:cNvPr id="663" name="Google Shape;663;p10"/>
          <p:cNvSpPr txBox="1"/>
          <p:nvPr/>
        </p:nvSpPr>
        <p:spPr>
          <a:xfrm>
            <a:off x="3557825" y="1305537"/>
            <a:ext cx="1281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Montserrat"/>
                <a:ea typeface="Montserrat"/>
                <a:cs typeface="Montserrat"/>
                <a:sym typeface="Montserrat"/>
              </a:rPr>
              <a:t>Backend</a:t>
            </a:r>
            <a:endParaRPr/>
          </a:p>
        </p:txBody>
      </p:sp>
      <p:sp>
        <p:nvSpPr>
          <p:cNvPr id="664" name="Google Shape;664;p10"/>
          <p:cNvSpPr txBox="1"/>
          <p:nvPr/>
        </p:nvSpPr>
        <p:spPr>
          <a:xfrm>
            <a:off x="5583900" y="1214725"/>
            <a:ext cx="2724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800">
                <a:latin typeface="Montserrat"/>
                <a:ea typeface="Montserrat"/>
                <a:cs typeface="Montserrat"/>
                <a:sym typeface="Montserrat"/>
              </a:rPr>
              <a:t>Version control &amp; Module management</a:t>
            </a:r>
            <a:endParaRPr/>
          </a:p>
        </p:txBody>
      </p:sp>
      <p:cxnSp>
        <p:nvCxnSpPr>
          <p:cNvPr id="665" name="Google Shape;665;p10"/>
          <p:cNvCxnSpPr/>
          <p:nvPr/>
        </p:nvCxnSpPr>
        <p:spPr>
          <a:xfrm>
            <a:off x="2857291" y="1305537"/>
            <a:ext cx="0" cy="3426900"/>
          </a:xfrm>
          <a:prstGeom prst="straightConnector1">
            <a:avLst/>
          </a:prstGeom>
          <a:noFill/>
          <a:ln cap="flat" cmpd="sng" w="9525">
            <a:solidFill>
              <a:srgbClr val="C33939"/>
            </a:solidFill>
            <a:prstDash val="solid"/>
            <a:round/>
            <a:headEnd len="sm" w="sm" type="none"/>
            <a:tailEnd len="sm" w="sm" type="none"/>
          </a:ln>
        </p:spPr>
      </p:cxnSp>
      <p:cxnSp>
        <p:nvCxnSpPr>
          <p:cNvPr id="666" name="Google Shape;666;p10"/>
          <p:cNvCxnSpPr/>
          <p:nvPr/>
        </p:nvCxnSpPr>
        <p:spPr>
          <a:xfrm>
            <a:off x="5407378" y="1305522"/>
            <a:ext cx="0" cy="3426900"/>
          </a:xfrm>
          <a:prstGeom prst="straightConnector1">
            <a:avLst/>
          </a:prstGeom>
          <a:noFill/>
          <a:ln cap="flat" cmpd="sng" w="9525">
            <a:solidFill>
              <a:srgbClr val="C33939"/>
            </a:solidFill>
            <a:prstDash val="solid"/>
            <a:round/>
            <a:headEnd len="sm" w="sm" type="none"/>
            <a:tailEnd len="sm" w="sm" type="none"/>
          </a:ln>
        </p:spPr>
      </p:cxnSp>
      <p:pic>
        <p:nvPicPr>
          <p:cNvPr descr="Logo, company name&#10;&#10;Description automatically generated" id="667" name="Google Shape;667;p10"/>
          <p:cNvPicPr preferRelativeResize="0"/>
          <p:nvPr/>
        </p:nvPicPr>
        <p:blipFill rotWithShape="1">
          <a:blip r:embed="rId3">
            <a:alphaModFix/>
          </a:blip>
          <a:srcRect b="0" l="0" r="0" t="0"/>
          <a:stretch/>
        </p:blipFill>
        <p:spPr>
          <a:xfrm>
            <a:off x="3444473" y="4085828"/>
            <a:ext cx="1508593" cy="589953"/>
          </a:xfrm>
          <a:prstGeom prst="rect">
            <a:avLst/>
          </a:prstGeom>
          <a:noFill/>
          <a:ln>
            <a:noFill/>
          </a:ln>
        </p:spPr>
      </p:pic>
      <p:pic>
        <p:nvPicPr>
          <p:cNvPr id="668" name="Google Shape;668;p10"/>
          <p:cNvPicPr preferRelativeResize="0"/>
          <p:nvPr/>
        </p:nvPicPr>
        <p:blipFill rotWithShape="1">
          <a:blip r:embed="rId4">
            <a:alphaModFix/>
          </a:blip>
          <a:srcRect b="34482" l="17281" r="22816" t="31356"/>
          <a:stretch/>
        </p:blipFill>
        <p:spPr>
          <a:xfrm>
            <a:off x="376087" y="2064350"/>
            <a:ext cx="2102717" cy="589950"/>
          </a:xfrm>
          <a:prstGeom prst="rect">
            <a:avLst/>
          </a:prstGeom>
          <a:noFill/>
          <a:ln>
            <a:noFill/>
          </a:ln>
        </p:spPr>
      </p:pic>
      <p:pic>
        <p:nvPicPr>
          <p:cNvPr id="669" name="Google Shape;669;p10"/>
          <p:cNvPicPr preferRelativeResize="0"/>
          <p:nvPr/>
        </p:nvPicPr>
        <p:blipFill>
          <a:blip r:embed="rId5">
            <a:alphaModFix/>
          </a:blip>
          <a:stretch>
            <a:fillRect/>
          </a:stretch>
        </p:blipFill>
        <p:spPr>
          <a:xfrm>
            <a:off x="364625" y="2741151"/>
            <a:ext cx="1892275" cy="1062525"/>
          </a:xfrm>
          <a:prstGeom prst="rect">
            <a:avLst/>
          </a:prstGeom>
          <a:noFill/>
          <a:ln>
            <a:noFill/>
          </a:ln>
        </p:spPr>
      </p:pic>
      <p:pic>
        <p:nvPicPr>
          <p:cNvPr id="670" name="Google Shape;670;p10"/>
          <p:cNvPicPr preferRelativeResize="0"/>
          <p:nvPr/>
        </p:nvPicPr>
        <p:blipFill>
          <a:blip r:embed="rId6">
            <a:alphaModFix/>
          </a:blip>
          <a:stretch>
            <a:fillRect/>
          </a:stretch>
        </p:blipFill>
        <p:spPr>
          <a:xfrm>
            <a:off x="364625" y="3809625"/>
            <a:ext cx="676899" cy="676899"/>
          </a:xfrm>
          <a:prstGeom prst="rect">
            <a:avLst/>
          </a:prstGeom>
          <a:noFill/>
          <a:ln>
            <a:noFill/>
          </a:ln>
        </p:spPr>
      </p:pic>
      <p:sp>
        <p:nvSpPr>
          <p:cNvPr id="671" name="Google Shape;671;p10"/>
          <p:cNvSpPr txBox="1"/>
          <p:nvPr/>
        </p:nvSpPr>
        <p:spPr>
          <a:xfrm>
            <a:off x="1123975" y="3809625"/>
            <a:ext cx="1793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666666"/>
                </a:solidFill>
                <a:latin typeface="Montserrat"/>
                <a:ea typeface="Montserrat"/>
                <a:cs typeface="Montserrat"/>
                <a:sym typeface="Montserrat"/>
              </a:rPr>
              <a:t>Material</a:t>
            </a:r>
            <a:br>
              <a:rPr b="1" lang="en-US" sz="2000">
                <a:solidFill>
                  <a:srgbClr val="666666"/>
                </a:solidFill>
                <a:latin typeface="Montserrat"/>
                <a:ea typeface="Montserrat"/>
                <a:cs typeface="Montserrat"/>
                <a:sym typeface="Montserrat"/>
              </a:rPr>
            </a:br>
            <a:r>
              <a:rPr b="1" lang="en-US" sz="2000">
                <a:solidFill>
                  <a:srgbClr val="666666"/>
                </a:solidFill>
                <a:latin typeface="Montserrat"/>
                <a:ea typeface="Montserrat"/>
                <a:cs typeface="Montserrat"/>
                <a:sym typeface="Montserrat"/>
              </a:rPr>
              <a:t>Design</a:t>
            </a:r>
            <a:endParaRPr b="1" sz="2000">
              <a:solidFill>
                <a:srgbClr val="666666"/>
              </a:solidFill>
              <a:latin typeface="Montserrat"/>
              <a:ea typeface="Montserrat"/>
              <a:cs typeface="Montserrat"/>
              <a:sym typeface="Montserrat"/>
            </a:endParaRPr>
          </a:p>
        </p:txBody>
      </p:sp>
      <p:pic>
        <p:nvPicPr>
          <p:cNvPr id="672" name="Google Shape;672;p10"/>
          <p:cNvPicPr preferRelativeResize="0"/>
          <p:nvPr/>
        </p:nvPicPr>
        <p:blipFill rotWithShape="1">
          <a:blip r:embed="rId7">
            <a:alphaModFix/>
          </a:blip>
          <a:srcRect b="4408" l="21981" r="17744" t="2784"/>
          <a:stretch/>
        </p:blipFill>
        <p:spPr>
          <a:xfrm>
            <a:off x="3324050" y="1861225"/>
            <a:ext cx="1793100" cy="1159632"/>
          </a:xfrm>
          <a:prstGeom prst="rect">
            <a:avLst/>
          </a:prstGeom>
          <a:noFill/>
          <a:ln>
            <a:noFill/>
          </a:ln>
        </p:spPr>
      </p:pic>
      <p:pic>
        <p:nvPicPr>
          <p:cNvPr id="673" name="Google Shape;673;p10"/>
          <p:cNvPicPr preferRelativeResize="0"/>
          <p:nvPr/>
        </p:nvPicPr>
        <p:blipFill rotWithShape="1">
          <a:blip r:embed="rId8">
            <a:alphaModFix/>
          </a:blip>
          <a:srcRect b="24380" l="13357" r="13489" t="23425"/>
          <a:stretch/>
        </p:blipFill>
        <p:spPr>
          <a:xfrm>
            <a:off x="3268525" y="3207200"/>
            <a:ext cx="1892275" cy="692283"/>
          </a:xfrm>
          <a:prstGeom prst="rect">
            <a:avLst/>
          </a:prstGeom>
          <a:noFill/>
          <a:ln>
            <a:noFill/>
          </a:ln>
        </p:spPr>
      </p:pic>
      <p:pic>
        <p:nvPicPr>
          <p:cNvPr id="674" name="Google Shape;674;p10"/>
          <p:cNvPicPr preferRelativeResize="0"/>
          <p:nvPr/>
        </p:nvPicPr>
        <p:blipFill>
          <a:blip r:embed="rId9">
            <a:alphaModFix/>
          </a:blip>
          <a:stretch>
            <a:fillRect/>
          </a:stretch>
        </p:blipFill>
        <p:spPr>
          <a:xfrm>
            <a:off x="6271200" y="2336100"/>
            <a:ext cx="909450" cy="909450"/>
          </a:xfrm>
          <a:prstGeom prst="rect">
            <a:avLst/>
          </a:prstGeom>
          <a:noFill/>
          <a:ln>
            <a:noFill/>
          </a:ln>
        </p:spPr>
      </p:pic>
      <p:sp>
        <p:nvSpPr>
          <p:cNvPr id="675" name="Google Shape;675;p10"/>
          <p:cNvSpPr txBox="1"/>
          <p:nvPr/>
        </p:nvSpPr>
        <p:spPr>
          <a:xfrm>
            <a:off x="5940375" y="3245538"/>
            <a:ext cx="179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ontserrat Medium"/>
                <a:ea typeface="Montserrat Medium"/>
                <a:cs typeface="Montserrat Medium"/>
                <a:sym typeface="Montserrat Medium"/>
              </a:rPr>
              <a:t>Git &amp;</a:t>
            </a:r>
            <a:br>
              <a:rPr lang="en-US">
                <a:latin typeface="Montserrat Medium"/>
                <a:ea typeface="Montserrat Medium"/>
                <a:cs typeface="Montserrat Medium"/>
                <a:sym typeface="Montserrat Medium"/>
              </a:rPr>
            </a:br>
            <a:r>
              <a:rPr lang="en-US">
                <a:latin typeface="Montserrat Medium"/>
                <a:ea typeface="Montserrat Medium"/>
                <a:cs typeface="Montserrat Medium"/>
                <a:sym typeface="Montserrat Medium"/>
              </a:rPr>
              <a:t>Git Submodule</a:t>
            </a:r>
            <a:endParaRPr>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67"/>
                                        </p:tgtEl>
                                        <p:attrNameLst>
                                          <p:attrName>style.visibility</p:attrName>
                                        </p:attrNameLst>
                                      </p:cBhvr>
                                      <p:to>
                                        <p:strVal val="visible"/>
                                      </p:to>
                                    </p:set>
                                    <p:anim calcmode="lin" valueType="num">
                                      <p:cBhvr additive="base">
                                        <p:cTn dur="500"/>
                                        <p:tgtEl>
                                          <p:spTgt spid="66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
          <p:cNvSpPr txBox="1"/>
          <p:nvPr>
            <p:ph type="ctrTitle"/>
          </p:nvPr>
        </p:nvSpPr>
        <p:spPr>
          <a:xfrm>
            <a:off x="5948421" y="2138294"/>
            <a:ext cx="2765700" cy="1276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US" sz="2800"/>
              <a:t>System Design and Development</a:t>
            </a:r>
            <a:endParaRPr/>
          </a:p>
        </p:txBody>
      </p:sp>
      <p:sp>
        <p:nvSpPr>
          <p:cNvPr id="681" name="Google Shape;681;p11"/>
          <p:cNvSpPr txBox="1"/>
          <p:nvPr>
            <p:ph idx="2" type="title"/>
          </p:nvPr>
        </p:nvSpPr>
        <p:spPr>
          <a:xfrm>
            <a:off x="3755650" y="1452100"/>
            <a:ext cx="2652300" cy="183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5500"/>
              <a:buNone/>
            </a:pPr>
            <a:r>
              <a:rPr lang="en-US"/>
              <a:t>03</a:t>
            </a:r>
            <a:endParaRPr/>
          </a:p>
        </p:txBody>
      </p:sp>
      <p:pic>
        <p:nvPicPr>
          <p:cNvPr descr="A person sitting at a desk&#10;&#10;Description automatically generated with medium confidence" id="682" name="Google Shape;682;p11"/>
          <p:cNvPicPr preferRelativeResize="0"/>
          <p:nvPr/>
        </p:nvPicPr>
        <p:blipFill rotWithShape="1">
          <a:blip r:embed="rId3">
            <a:alphaModFix/>
          </a:blip>
          <a:srcRect b="0" l="0" r="0" t="0"/>
          <a:stretch/>
        </p:blipFill>
        <p:spPr>
          <a:xfrm>
            <a:off x="344420" y="1452100"/>
            <a:ext cx="3800289" cy="25335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ewt-on Social Media Company Profile by Slidesgo">
  <a:themeElements>
    <a:clrScheme name="Simple Light">
      <a:dk1>
        <a:srgbClr val="263238"/>
      </a:dk1>
      <a:lt1>
        <a:srgbClr val="FFFFFF"/>
      </a:lt1>
      <a:dk2>
        <a:srgbClr val="595959"/>
      </a:dk2>
      <a:lt2>
        <a:srgbClr val="EEEEEE"/>
      </a:lt2>
      <a:accent1>
        <a:srgbClr val="C53F3F"/>
      </a:accent1>
      <a:accent2>
        <a:srgbClr val="455A64"/>
      </a:accent2>
      <a:accent3>
        <a:srgbClr val="CECACA"/>
      </a:accent3>
      <a:accent4>
        <a:srgbClr val="9E2121"/>
      </a:accent4>
      <a:accent5>
        <a:srgbClr val="000000"/>
      </a:accent5>
      <a:accent6>
        <a:srgbClr val="FF0000"/>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